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6" r:id="rId3"/>
    <p:sldMasterId id="2147483659" r:id="rId4"/>
    <p:sldMasterId id="2147483662" r:id="rId5"/>
    <p:sldMasterId id="2147483665" r:id="rId6"/>
    <p:sldMasterId id="2147483668" r:id="rId7"/>
  </p:sldMasterIdLst>
  <p:notesMasterIdLst>
    <p:notesMasterId r:id="rId26"/>
  </p:notesMasterIdLst>
  <p:handoutMasterIdLst>
    <p:handoutMasterId r:id="rId27"/>
  </p:handoutMasterIdLst>
  <p:sldIdLst>
    <p:sldId id="265" r:id="rId8"/>
    <p:sldId id="667" r:id="rId9"/>
    <p:sldId id="672" r:id="rId10"/>
    <p:sldId id="815" r:id="rId11"/>
    <p:sldId id="799" r:id="rId12"/>
    <p:sldId id="800" r:id="rId13"/>
    <p:sldId id="801" r:id="rId14"/>
    <p:sldId id="814" r:id="rId15"/>
    <p:sldId id="803" r:id="rId16"/>
    <p:sldId id="804" r:id="rId17"/>
    <p:sldId id="805" r:id="rId18"/>
    <p:sldId id="797" r:id="rId19"/>
    <p:sldId id="811" r:id="rId20"/>
    <p:sldId id="812" r:id="rId21"/>
    <p:sldId id="718" r:id="rId22"/>
    <p:sldId id="719" r:id="rId23"/>
    <p:sldId id="721" r:id="rId24"/>
    <p:sldId id="675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E96"/>
    <a:srgbClr val="6633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0485" autoAdjust="0"/>
  </p:normalViewPr>
  <p:slideViewPr>
    <p:cSldViewPr snapToGrid="0">
      <p:cViewPr varScale="1">
        <p:scale>
          <a:sx n="70" d="100"/>
          <a:sy n="70" d="100"/>
        </p:scale>
        <p:origin x="13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4121C-4EE6-4ADE-A661-CF73F9CB38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C27CAC-3ECF-4870-BACE-64425A63BAFC}">
      <dgm:prSet custT="1"/>
      <dgm:spPr/>
      <dgm:t>
        <a:bodyPr/>
        <a:lstStyle/>
        <a:p>
          <a:pPr rtl="0"/>
          <a:r>
            <a:rPr lang="en-US" sz="1950" b="1" dirty="0" smtClean="0"/>
            <a:t>Reasons for UAA and RTS</a:t>
          </a:r>
          <a:endParaRPr lang="en-US" sz="1950" dirty="0"/>
        </a:p>
      </dgm:t>
    </dgm:pt>
    <dgm:pt modelId="{CB38050D-F8BF-4691-8542-1924BCDA0C42}" type="parTrans" cxnId="{ADA2C00A-BF22-449F-ADE2-C5CB0A34DDE6}">
      <dgm:prSet/>
      <dgm:spPr/>
      <dgm:t>
        <a:bodyPr/>
        <a:lstStyle/>
        <a:p>
          <a:endParaRPr lang="en-US"/>
        </a:p>
      </dgm:t>
    </dgm:pt>
    <dgm:pt modelId="{F5CD1F2A-939C-4B86-9580-3F6BC36F7C5C}" type="sibTrans" cxnId="{ADA2C00A-BF22-449F-ADE2-C5CB0A34DDE6}">
      <dgm:prSet/>
      <dgm:spPr/>
      <dgm:t>
        <a:bodyPr/>
        <a:lstStyle/>
        <a:p>
          <a:endParaRPr lang="en-US"/>
        </a:p>
      </dgm:t>
    </dgm:pt>
    <dgm:pt modelId="{7BE58086-2342-4E33-8F7C-09730CE9C74C}">
      <dgm:prSet custT="1"/>
      <dgm:spPr/>
      <dgm:t>
        <a:bodyPr/>
        <a:lstStyle/>
        <a:p>
          <a:pPr rtl="0"/>
          <a:r>
            <a:rPr lang="en-US" sz="1950" dirty="0" smtClean="0"/>
            <a:t>There are 25 reasons in the DMM for returning mail to the sender (DMM 507.1.4.1)</a:t>
          </a:r>
          <a:endParaRPr lang="en-US" sz="1950" dirty="0"/>
        </a:p>
      </dgm:t>
    </dgm:pt>
    <dgm:pt modelId="{9C7FEC75-FBE3-4C84-84A3-AD9B7B1525C5}" type="parTrans" cxnId="{3F642EDA-329B-49FD-8AA9-9F621DA97ED6}">
      <dgm:prSet/>
      <dgm:spPr/>
      <dgm:t>
        <a:bodyPr/>
        <a:lstStyle/>
        <a:p>
          <a:endParaRPr lang="en-US"/>
        </a:p>
      </dgm:t>
    </dgm:pt>
    <dgm:pt modelId="{214BDDDE-36C4-44DC-A6B7-A3FE03121862}" type="sibTrans" cxnId="{3F642EDA-329B-49FD-8AA9-9F621DA97ED6}">
      <dgm:prSet/>
      <dgm:spPr/>
      <dgm:t>
        <a:bodyPr/>
        <a:lstStyle/>
        <a:p>
          <a:endParaRPr lang="en-US"/>
        </a:p>
      </dgm:t>
    </dgm:pt>
    <dgm:pt modelId="{994374DB-6BD6-40E3-B474-8EBBAAB5C944}">
      <dgm:prSet custT="1"/>
      <dgm:spPr/>
      <dgm:t>
        <a:bodyPr/>
        <a:lstStyle/>
        <a:p>
          <a:pPr rtl="0"/>
          <a:r>
            <a:rPr lang="en-US" sz="2000" dirty="0" smtClean="0"/>
            <a:t>Most common reasons are</a:t>
          </a:r>
          <a:endParaRPr lang="en-US" sz="2000" dirty="0"/>
        </a:p>
      </dgm:t>
    </dgm:pt>
    <dgm:pt modelId="{3EF32802-C4F8-4735-A29F-144F8A69F833}" type="parTrans" cxnId="{DA6AE472-30CE-4A11-AE4D-13E1CBBDB3F7}">
      <dgm:prSet/>
      <dgm:spPr/>
      <dgm:t>
        <a:bodyPr/>
        <a:lstStyle/>
        <a:p>
          <a:endParaRPr lang="en-US"/>
        </a:p>
      </dgm:t>
    </dgm:pt>
    <dgm:pt modelId="{F4FD37F7-B477-432B-82BF-DF89998D0872}" type="sibTrans" cxnId="{DA6AE472-30CE-4A11-AE4D-13E1CBBDB3F7}">
      <dgm:prSet/>
      <dgm:spPr/>
      <dgm:t>
        <a:bodyPr/>
        <a:lstStyle/>
        <a:p>
          <a:endParaRPr lang="en-US"/>
        </a:p>
      </dgm:t>
    </dgm:pt>
    <dgm:pt modelId="{4EEAB491-CE47-4736-B928-F3C63A5A0540}">
      <dgm:prSet custT="1"/>
      <dgm:spPr/>
      <dgm:t>
        <a:bodyPr/>
        <a:lstStyle/>
        <a:p>
          <a:pPr rtl="0"/>
          <a:r>
            <a:rPr lang="en-US" sz="2000" dirty="0" smtClean="0"/>
            <a:t>Addressing issues</a:t>
          </a:r>
          <a:endParaRPr lang="en-US" sz="2000" dirty="0"/>
        </a:p>
      </dgm:t>
    </dgm:pt>
    <dgm:pt modelId="{BF0A3D6C-BAC9-4021-9C37-E657B9841305}" type="parTrans" cxnId="{974E9B42-AB67-4A6E-BEB3-90DC24C07A1A}">
      <dgm:prSet/>
      <dgm:spPr/>
      <dgm:t>
        <a:bodyPr/>
        <a:lstStyle/>
        <a:p>
          <a:endParaRPr lang="en-US"/>
        </a:p>
      </dgm:t>
    </dgm:pt>
    <dgm:pt modelId="{5A22DF42-9DAD-454C-A8DA-7E5E1828AA80}" type="sibTrans" cxnId="{974E9B42-AB67-4A6E-BEB3-90DC24C07A1A}">
      <dgm:prSet/>
      <dgm:spPr/>
      <dgm:t>
        <a:bodyPr/>
        <a:lstStyle/>
        <a:p>
          <a:endParaRPr lang="en-US"/>
        </a:p>
      </dgm:t>
    </dgm:pt>
    <dgm:pt modelId="{514D2A40-022D-485A-BB19-0D4B8AC02BD7}">
      <dgm:prSet custT="1"/>
      <dgm:spPr/>
      <dgm:t>
        <a:bodyPr/>
        <a:lstStyle/>
        <a:p>
          <a:pPr rtl="0"/>
          <a:r>
            <a:rPr lang="en-US" sz="2000" dirty="0" smtClean="0"/>
            <a:t>Missing or incorrect components</a:t>
          </a:r>
          <a:endParaRPr lang="en-US" sz="2000" dirty="0"/>
        </a:p>
      </dgm:t>
    </dgm:pt>
    <dgm:pt modelId="{B3837C94-43EF-4186-A5A0-B7CFD5493014}" type="parTrans" cxnId="{E47B179E-32C6-46F5-BBD7-71BA8BD90C2C}">
      <dgm:prSet/>
      <dgm:spPr/>
      <dgm:t>
        <a:bodyPr/>
        <a:lstStyle/>
        <a:p>
          <a:endParaRPr lang="en-US"/>
        </a:p>
      </dgm:t>
    </dgm:pt>
    <dgm:pt modelId="{96986A21-73AB-472E-92A2-72ECE2AF817C}" type="sibTrans" cxnId="{E47B179E-32C6-46F5-BBD7-71BA8BD90C2C}">
      <dgm:prSet/>
      <dgm:spPr/>
      <dgm:t>
        <a:bodyPr/>
        <a:lstStyle/>
        <a:p>
          <a:endParaRPr lang="en-US"/>
        </a:p>
      </dgm:t>
    </dgm:pt>
    <dgm:pt modelId="{BDFCB557-E395-4818-AC05-8E40807476A5}">
      <dgm:prSet custT="1"/>
      <dgm:spPr/>
      <dgm:t>
        <a:bodyPr/>
        <a:lstStyle/>
        <a:p>
          <a:pPr rtl="0"/>
          <a:r>
            <a:rPr lang="en-US" sz="2000" dirty="0" smtClean="0"/>
            <a:t>Addressee (name) issues</a:t>
          </a:r>
          <a:endParaRPr lang="en-US" sz="2000" dirty="0"/>
        </a:p>
      </dgm:t>
    </dgm:pt>
    <dgm:pt modelId="{6816F846-28B7-47D4-AF88-5AFC966AADD2}" type="parTrans" cxnId="{6DF3010F-0484-4207-B2EB-1E1AD1B28B0F}">
      <dgm:prSet/>
      <dgm:spPr/>
      <dgm:t>
        <a:bodyPr/>
        <a:lstStyle/>
        <a:p>
          <a:endParaRPr lang="en-US"/>
        </a:p>
      </dgm:t>
    </dgm:pt>
    <dgm:pt modelId="{BE17F249-50C0-4C1F-A2BC-19705A98A373}" type="sibTrans" cxnId="{6DF3010F-0484-4207-B2EB-1E1AD1B28B0F}">
      <dgm:prSet/>
      <dgm:spPr/>
      <dgm:t>
        <a:bodyPr/>
        <a:lstStyle/>
        <a:p>
          <a:endParaRPr lang="en-US"/>
        </a:p>
      </dgm:t>
    </dgm:pt>
    <dgm:pt modelId="{4AD39B9B-B4F4-4AF8-B532-20C9655DDC88}">
      <dgm:prSet custT="1"/>
      <dgm:spPr/>
      <dgm:t>
        <a:bodyPr/>
        <a:lstStyle/>
        <a:p>
          <a:pPr rtl="0"/>
          <a:r>
            <a:rPr lang="en-US" sz="2000" dirty="0" smtClean="0"/>
            <a:t>Does not reside at address</a:t>
          </a:r>
          <a:endParaRPr lang="en-US" sz="2000" dirty="0"/>
        </a:p>
      </dgm:t>
    </dgm:pt>
    <dgm:pt modelId="{8BD9E235-22DD-42C2-A6CF-48341F84DF97}" type="parTrans" cxnId="{6CD416C7-4276-4D95-B591-3A5B0FCFA6D4}">
      <dgm:prSet/>
      <dgm:spPr/>
      <dgm:t>
        <a:bodyPr/>
        <a:lstStyle/>
        <a:p>
          <a:endParaRPr lang="en-US"/>
        </a:p>
      </dgm:t>
    </dgm:pt>
    <dgm:pt modelId="{645809BA-D359-47B5-A6D9-84FE9BC8B953}" type="sibTrans" cxnId="{6CD416C7-4276-4D95-B591-3A5B0FCFA6D4}">
      <dgm:prSet/>
      <dgm:spPr/>
      <dgm:t>
        <a:bodyPr/>
        <a:lstStyle/>
        <a:p>
          <a:endParaRPr lang="en-US"/>
        </a:p>
      </dgm:t>
    </dgm:pt>
    <dgm:pt modelId="{4A84B8CC-A373-4C36-BD83-94B95163E73A}">
      <dgm:prSet custT="1"/>
      <dgm:spPr/>
      <dgm:t>
        <a:bodyPr/>
        <a:lstStyle/>
        <a:p>
          <a:pPr rtl="0"/>
          <a:r>
            <a:rPr lang="en-US" sz="2000" dirty="0" smtClean="0"/>
            <a:t>Most obscure</a:t>
          </a:r>
          <a:endParaRPr lang="en-US" sz="2000" dirty="0"/>
        </a:p>
      </dgm:t>
    </dgm:pt>
    <dgm:pt modelId="{84DA23D6-3F7F-4C05-A1DF-B3DB39DD55BE}" type="parTrans" cxnId="{80D59C14-859D-45E1-9DC7-B60A5D993E8B}">
      <dgm:prSet/>
      <dgm:spPr/>
      <dgm:t>
        <a:bodyPr/>
        <a:lstStyle/>
        <a:p>
          <a:endParaRPr lang="en-US"/>
        </a:p>
      </dgm:t>
    </dgm:pt>
    <dgm:pt modelId="{00572039-4273-421A-A3DA-DD140A183CB8}" type="sibTrans" cxnId="{80D59C14-859D-45E1-9DC7-B60A5D993E8B}">
      <dgm:prSet/>
      <dgm:spPr/>
      <dgm:t>
        <a:bodyPr/>
        <a:lstStyle/>
        <a:p>
          <a:endParaRPr lang="en-US"/>
        </a:p>
      </dgm:t>
    </dgm:pt>
    <dgm:pt modelId="{F0DE94BA-C506-4F08-9222-88D0FEEA261D}">
      <dgm:prSet custT="1"/>
      <dgm:spPr/>
      <dgm:t>
        <a:bodyPr/>
        <a:lstStyle/>
        <a:p>
          <a:pPr rtl="0"/>
          <a:r>
            <a:rPr lang="en-US" sz="2000" dirty="0" smtClean="0"/>
            <a:t>Violation of Postal False Representation and Lottery Law</a:t>
          </a:r>
          <a:endParaRPr lang="en-US" sz="2000" dirty="0"/>
        </a:p>
      </dgm:t>
    </dgm:pt>
    <dgm:pt modelId="{8DCF59D3-A83E-4C68-8E3F-3FCFB64AD904}" type="parTrans" cxnId="{D0665AAB-2D0A-41DC-9160-D763860B79EE}">
      <dgm:prSet/>
      <dgm:spPr/>
      <dgm:t>
        <a:bodyPr/>
        <a:lstStyle/>
        <a:p>
          <a:endParaRPr lang="en-US"/>
        </a:p>
      </dgm:t>
    </dgm:pt>
    <dgm:pt modelId="{D1B94963-7D55-4330-86E4-F80A5583021B}" type="sibTrans" cxnId="{D0665AAB-2D0A-41DC-9160-D763860B79EE}">
      <dgm:prSet/>
      <dgm:spPr/>
      <dgm:t>
        <a:bodyPr/>
        <a:lstStyle/>
        <a:p>
          <a:endParaRPr lang="en-US"/>
        </a:p>
      </dgm:t>
    </dgm:pt>
    <dgm:pt modelId="{0F035502-6832-4CFC-B645-992F8516D197}">
      <dgm:prSet custT="1"/>
      <dgm:spPr/>
      <dgm:t>
        <a:bodyPr/>
        <a:lstStyle/>
        <a:p>
          <a:pPr rtl="0"/>
          <a:r>
            <a:rPr lang="en-US" sz="2000" dirty="0" smtClean="0"/>
            <a:t>Percent of total packages returned UAA</a:t>
          </a:r>
          <a:endParaRPr lang="en-US" sz="2000" dirty="0"/>
        </a:p>
      </dgm:t>
    </dgm:pt>
    <dgm:pt modelId="{EBB45487-053D-4803-9F5B-F55B594CAD01}" type="parTrans" cxnId="{0507481A-1C98-4727-BFFD-64C3D26BB86C}">
      <dgm:prSet/>
      <dgm:spPr/>
      <dgm:t>
        <a:bodyPr/>
        <a:lstStyle/>
        <a:p>
          <a:endParaRPr lang="en-US"/>
        </a:p>
      </dgm:t>
    </dgm:pt>
    <dgm:pt modelId="{A1D2D7F2-71CC-4D2D-A07D-1538740A9AE2}" type="sibTrans" cxnId="{0507481A-1C98-4727-BFFD-64C3D26BB86C}">
      <dgm:prSet/>
      <dgm:spPr/>
      <dgm:t>
        <a:bodyPr/>
        <a:lstStyle/>
        <a:p>
          <a:endParaRPr lang="en-US"/>
        </a:p>
      </dgm:t>
    </dgm:pt>
    <dgm:pt modelId="{53DEC3BC-4997-4909-9026-0AC616F58797}">
      <dgm:prSet custT="1"/>
      <dgm:spPr/>
      <dgm:t>
        <a:bodyPr/>
        <a:lstStyle/>
        <a:p>
          <a:pPr rtl="0"/>
          <a:r>
            <a:rPr lang="en-US" sz="2000" dirty="0" smtClean="0"/>
            <a:t>.03%</a:t>
          </a:r>
          <a:r>
            <a:rPr lang="en-US" sz="1500" dirty="0" smtClean="0"/>
            <a:t> </a:t>
          </a:r>
          <a:endParaRPr lang="en-US" sz="1500" dirty="0"/>
        </a:p>
      </dgm:t>
    </dgm:pt>
    <dgm:pt modelId="{D65B0937-22F9-46BE-93FC-8F868BE7279C}" type="parTrans" cxnId="{BF25F1FA-99AC-4EA5-96ED-43A2E07CE92E}">
      <dgm:prSet/>
      <dgm:spPr/>
      <dgm:t>
        <a:bodyPr/>
        <a:lstStyle/>
        <a:p>
          <a:endParaRPr lang="en-US"/>
        </a:p>
      </dgm:t>
    </dgm:pt>
    <dgm:pt modelId="{CE7D6BA7-C788-45A5-B649-1981166141E8}" type="sibTrans" cxnId="{BF25F1FA-99AC-4EA5-96ED-43A2E07CE92E}">
      <dgm:prSet/>
      <dgm:spPr/>
      <dgm:t>
        <a:bodyPr/>
        <a:lstStyle/>
        <a:p>
          <a:endParaRPr lang="en-US"/>
        </a:p>
      </dgm:t>
    </dgm:pt>
    <dgm:pt modelId="{22700E36-8FB0-49DB-B92C-481C44FBFA15}" type="pres">
      <dgm:prSet presAssocID="{04E4121C-4EE6-4ADE-A661-CF73F9CB38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9B2C5E-CCE6-435F-A99C-3EB36A153189}" type="pres">
      <dgm:prSet presAssocID="{85C27CAC-3ECF-4870-BACE-64425A63BAF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57E60-73BA-48FF-8E63-312EB7183970}" type="pres">
      <dgm:prSet presAssocID="{F5CD1F2A-939C-4B86-9580-3F6BC36F7C5C}" presName="spacer" presStyleCnt="0"/>
      <dgm:spPr/>
    </dgm:pt>
    <dgm:pt modelId="{408FB906-CA20-4EB7-8CC0-CA6F0EFA5786}" type="pres">
      <dgm:prSet presAssocID="{7BE58086-2342-4E33-8F7C-09730CE9C74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81F82-3243-4DF7-8540-330C5F1B9CC5}" type="pres">
      <dgm:prSet presAssocID="{7BE58086-2342-4E33-8F7C-09730CE9C74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DB5179-1F12-46B7-AB67-09CC8265DCB6}" type="presOf" srcId="{0F035502-6832-4CFC-B645-992F8516D197}" destId="{7F681F82-3243-4DF7-8540-330C5F1B9CC5}" srcOrd="0" destOrd="7" presId="urn:microsoft.com/office/officeart/2005/8/layout/vList2"/>
    <dgm:cxn modelId="{ADA2C00A-BF22-449F-ADE2-C5CB0A34DDE6}" srcId="{04E4121C-4EE6-4ADE-A661-CF73F9CB38F5}" destId="{85C27CAC-3ECF-4870-BACE-64425A63BAFC}" srcOrd="0" destOrd="0" parTransId="{CB38050D-F8BF-4691-8542-1924BCDA0C42}" sibTransId="{F5CD1F2A-939C-4B86-9580-3F6BC36F7C5C}"/>
    <dgm:cxn modelId="{80D59C14-859D-45E1-9DC7-B60A5D993E8B}" srcId="{7BE58086-2342-4E33-8F7C-09730CE9C74C}" destId="{4A84B8CC-A373-4C36-BD83-94B95163E73A}" srcOrd="1" destOrd="0" parTransId="{84DA23D6-3F7F-4C05-A1DF-B3DB39DD55BE}" sibTransId="{00572039-4273-421A-A3DA-DD140A183CB8}"/>
    <dgm:cxn modelId="{6CD416C7-4276-4D95-B591-3A5B0FCFA6D4}" srcId="{BDFCB557-E395-4818-AC05-8E40807476A5}" destId="{4AD39B9B-B4F4-4AF8-B532-20C9655DDC88}" srcOrd="0" destOrd="0" parTransId="{8BD9E235-22DD-42C2-A6CF-48341F84DF97}" sibTransId="{645809BA-D359-47B5-A6D9-84FE9BC8B953}"/>
    <dgm:cxn modelId="{DA6AE472-30CE-4A11-AE4D-13E1CBBDB3F7}" srcId="{7BE58086-2342-4E33-8F7C-09730CE9C74C}" destId="{994374DB-6BD6-40E3-B474-8EBBAAB5C944}" srcOrd="0" destOrd="0" parTransId="{3EF32802-C4F8-4735-A29F-144F8A69F833}" sibTransId="{F4FD37F7-B477-432B-82BF-DF89998D0872}"/>
    <dgm:cxn modelId="{9CD79A18-DF9A-4654-9253-7320BEB67C65}" type="presOf" srcId="{4EEAB491-CE47-4736-B928-F3C63A5A0540}" destId="{7F681F82-3243-4DF7-8540-330C5F1B9CC5}" srcOrd="0" destOrd="1" presId="urn:microsoft.com/office/officeart/2005/8/layout/vList2"/>
    <dgm:cxn modelId="{4F7F05EC-A097-4AFC-9046-94A638635A06}" type="presOf" srcId="{7BE58086-2342-4E33-8F7C-09730CE9C74C}" destId="{408FB906-CA20-4EB7-8CC0-CA6F0EFA5786}" srcOrd="0" destOrd="0" presId="urn:microsoft.com/office/officeart/2005/8/layout/vList2"/>
    <dgm:cxn modelId="{1D455714-6EB0-462F-BF22-0BDD58EE4AF4}" type="presOf" srcId="{04E4121C-4EE6-4ADE-A661-CF73F9CB38F5}" destId="{22700E36-8FB0-49DB-B92C-481C44FBFA15}" srcOrd="0" destOrd="0" presId="urn:microsoft.com/office/officeart/2005/8/layout/vList2"/>
    <dgm:cxn modelId="{34EE0BED-98F8-4D93-8745-7F5866883AD0}" type="presOf" srcId="{4AD39B9B-B4F4-4AF8-B532-20C9655DDC88}" destId="{7F681F82-3243-4DF7-8540-330C5F1B9CC5}" srcOrd="0" destOrd="4" presId="urn:microsoft.com/office/officeart/2005/8/layout/vList2"/>
    <dgm:cxn modelId="{974E9B42-AB67-4A6E-BEB3-90DC24C07A1A}" srcId="{994374DB-6BD6-40E3-B474-8EBBAAB5C944}" destId="{4EEAB491-CE47-4736-B928-F3C63A5A0540}" srcOrd="0" destOrd="0" parTransId="{BF0A3D6C-BAC9-4021-9C37-E657B9841305}" sibTransId="{5A22DF42-9DAD-454C-A8DA-7E5E1828AA80}"/>
    <dgm:cxn modelId="{0ED478D6-3D08-40B9-A34F-193D50114CF0}" type="presOf" srcId="{994374DB-6BD6-40E3-B474-8EBBAAB5C944}" destId="{7F681F82-3243-4DF7-8540-330C5F1B9CC5}" srcOrd="0" destOrd="0" presId="urn:microsoft.com/office/officeart/2005/8/layout/vList2"/>
    <dgm:cxn modelId="{BF25F1FA-99AC-4EA5-96ED-43A2E07CE92E}" srcId="{0F035502-6832-4CFC-B645-992F8516D197}" destId="{53DEC3BC-4997-4909-9026-0AC616F58797}" srcOrd="0" destOrd="0" parTransId="{D65B0937-22F9-46BE-93FC-8F868BE7279C}" sibTransId="{CE7D6BA7-C788-45A5-B649-1981166141E8}"/>
    <dgm:cxn modelId="{81ECFCB8-6692-4633-882E-3EEC53EBE0D6}" type="presOf" srcId="{4A84B8CC-A373-4C36-BD83-94B95163E73A}" destId="{7F681F82-3243-4DF7-8540-330C5F1B9CC5}" srcOrd="0" destOrd="5" presId="urn:microsoft.com/office/officeart/2005/8/layout/vList2"/>
    <dgm:cxn modelId="{3F642EDA-329B-49FD-8AA9-9F621DA97ED6}" srcId="{04E4121C-4EE6-4ADE-A661-CF73F9CB38F5}" destId="{7BE58086-2342-4E33-8F7C-09730CE9C74C}" srcOrd="1" destOrd="0" parTransId="{9C7FEC75-FBE3-4C84-84A3-AD9B7B1525C5}" sibTransId="{214BDDDE-36C4-44DC-A6B7-A3FE03121862}"/>
    <dgm:cxn modelId="{B20EDDF4-F280-4A33-B26D-CD37DF36ED48}" type="presOf" srcId="{85C27CAC-3ECF-4870-BACE-64425A63BAFC}" destId="{9F9B2C5E-CCE6-435F-A99C-3EB36A153189}" srcOrd="0" destOrd="0" presId="urn:microsoft.com/office/officeart/2005/8/layout/vList2"/>
    <dgm:cxn modelId="{D0665AAB-2D0A-41DC-9160-D763860B79EE}" srcId="{4A84B8CC-A373-4C36-BD83-94B95163E73A}" destId="{F0DE94BA-C506-4F08-9222-88D0FEEA261D}" srcOrd="0" destOrd="0" parTransId="{8DCF59D3-A83E-4C68-8E3F-3FCFB64AD904}" sibTransId="{D1B94963-7D55-4330-86E4-F80A5583021B}"/>
    <dgm:cxn modelId="{AF1CF0F5-FF30-4811-A6C5-16291BDEDE13}" type="presOf" srcId="{F0DE94BA-C506-4F08-9222-88D0FEEA261D}" destId="{7F681F82-3243-4DF7-8540-330C5F1B9CC5}" srcOrd="0" destOrd="6" presId="urn:microsoft.com/office/officeart/2005/8/layout/vList2"/>
    <dgm:cxn modelId="{6DF3010F-0484-4207-B2EB-1E1AD1B28B0F}" srcId="{994374DB-6BD6-40E3-B474-8EBBAAB5C944}" destId="{BDFCB557-E395-4818-AC05-8E40807476A5}" srcOrd="1" destOrd="0" parTransId="{6816F846-28B7-47D4-AF88-5AFC966AADD2}" sibTransId="{BE17F249-50C0-4C1F-A2BC-19705A98A373}"/>
    <dgm:cxn modelId="{E47B179E-32C6-46F5-BBD7-71BA8BD90C2C}" srcId="{4EEAB491-CE47-4736-B928-F3C63A5A0540}" destId="{514D2A40-022D-485A-BB19-0D4B8AC02BD7}" srcOrd="0" destOrd="0" parTransId="{B3837C94-43EF-4186-A5A0-B7CFD5493014}" sibTransId="{96986A21-73AB-472E-92A2-72ECE2AF817C}"/>
    <dgm:cxn modelId="{3D4B9B0A-2D37-4CE5-AF30-A222E02AE2D3}" type="presOf" srcId="{BDFCB557-E395-4818-AC05-8E40807476A5}" destId="{7F681F82-3243-4DF7-8540-330C5F1B9CC5}" srcOrd="0" destOrd="3" presId="urn:microsoft.com/office/officeart/2005/8/layout/vList2"/>
    <dgm:cxn modelId="{3FDA1202-6DDF-43F5-89F6-CD0B244D70E7}" type="presOf" srcId="{53DEC3BC-4997-4909-9026-0AC616F58797}" destId="{7F681F82-3243-4DF7-8540-330C5F1B9CC5}" srcOrd="0" destOrd="8" presId="urn:microsoft.com/office/officeart/2005/8/layout/vList2"/>
    <dgm:cxn modelId="{327B1BAF-9F99-440A-B5B3-FBB408213B75}" type="presOf" srcId="{514D2A40-022D-485A-BB19-0D4B8AC02BD7}" destId="{7F681F82-3243-4DF7-8540-330C5F1B9CC5}" srcOrd="0" destOrd="2" presId="urn:microsoft.com/office/officeart/2005/8/layout/vList2"/>
    <dgm:cxn modelId="{0507481A-1C98-4727-BFFD-64C3D26BB86C}" srcId="{7BE58086-2342-4E33-8F7C-09730CE9C74C}" destId="{0F035502-6832-4CFC-B645-992F8516D197}" srcOrd="2" destOrd="0" parTransId="{EBB45487-053D-4803-9F5B-F55B594CAD01}" sibTransId="{A1D2D7F2-71CC-4D2D-A07D-1538740A9AE2}"/>
    <dgm:cxn modelId="{917D5F38-AB4C-406E-B15A-2E2561DCC1F5}" type="presParOf" srcId="{22700E36-8FB0-49DB-B92C-481C44FBFA15}" destId="{9F9B2C5E-CCE6-435F-A99C-3EB36A153189}" srcOrd="0" destOrd="0" presId="urn:microsoft.com/office/officeart/2005/8/layout/vList2"/>
    <dgm:cxn modelId="{BC5CCB22-6FA8-4579-ACC3-07F52ADA5C7B}" type="presParOf" srcId="{22700E36-8FB0-49DB-B92C-481C44FBFA15}" destId="{6D257E60-73BA-48FF-8E63-312EB7183970}" srcOrd="1" destOrd="0" presId="urn:microsoft.com/office/officeart/2005/8/layout/vList2"/>
    <dgm:cxn modelId="{47922409-85C5-467E-BB53-D1F325592C56}" type="presParOf" srcId="{22700E36-8FB0-49DB-B92C-481C44FBFA15}" destId="{408FB906-CA20-4EB7-8CC0-CA6F0EFA5786}" srcOrd="2" destOrd="0" presId="urn:microsoft.com/office/officeart/2005/8/layout/vList2"/>
    <dgm:cxn modelId="{428D519F-9A84-4948-8091-7EFFA15B8CA5}" type="presParOf" srcId="{22700E36-8FB0-49DB-B92C-481C44FBFA15}" destId="{7F681F82-3243-4DF7-8540-330C5F1B9CC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20AD3B-6065-4E43-A105-24E7FFD2B0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1F88D-7590-4C1D-A5E6-2B242703BE82}">
      <dgm:prSet/>
      <dgm:spPr/>
      <dgm:t>
        <a:bodyPr/>
        <a:lstStyle/>
        <a:p>
          <a:pPr rtl="0"/>
          <a:r>
            <a:rPr lang="en-US" dirty="0" smtClean="0"/>
            <a:t>UAA Process</a:t>
          </a:r>
          <a:endParaRPr lang="en-US" dirty="0"/>
        </a:p>
      </dgm:t>
    </dgm:pt>
    <dgm:pt modelId="{5D48EEE5-A4E8-4366-9E93-019AE4956FD7}" type="parTrans" cxnId="{7C3D784D-4A4E-425A-958E-918D8EE3A6F9}">
      <dgm:prSet/>
      <dgm:spPr/>
      <dgm:t>
        <a:bodyPr/>
        <a:lstStyle/>
        <a:p>
          <a:endParaRPr lang="en-US"/>
        </a:p>
      </dgm:t>
    </dgm:pt>
    <dgm:pt modelId="{1471FE87-B63B-4056-BDAD-85C51A3CD708}" type="sibTrans" cxnId="{7C3D784D-4A4E-425A-958E-918D8EE3A6F9}">
      <dgm:prSet/>
      <dgm:spPr/>
      <dgm:t>
        <a:bodyPr/>
        <a:lstStyle/>
        <a:p>
          <a:endParaRPr lang="en-US"/>
        </a:p>
      </dgm:t>
    </dgm:pt>
    <dgm:pt modelId="{089F8AF0-C1B5-47FA-A4E9-17B5C8E988AC}">
      <dgm:prSet/>
      <dgm:spPr/>
      <dgm:t>
        <a:bodyPr/>
        <a:lstStyle/>
        <a:p>
          <a:pPr rtl="0"/>
          <a:r>
            <a:rPr lang="en-US" dirty="0" smtClean="0"/>
            <a:t>Mail piece is identified as UAA by USPS employee</a:t>
          </a:r>
          <a:endParaRPr lang="en-US" dirty="0"/>
        </a:p>
      </dgm:t>
    </dgm:pt>
    <dgm:pt modelId="{08AD3C98-455A-4F10-9405-102D775B86A0}" type="parTrans" cxnId="{582CD827-FB7E-4F32-93C8-ADA8BC29F8EF}">
      <dgm:prSet/>
      <dgm:spPr/>
      <dgm:t>
        <a:bodyPr/>
        <a:lstStyle/>
        <a:p>
          <a:endParaRPr lang="en-US"/>
        </a:p>
      </dgm:t>
    </dgm:pt>
    <dgm:pt modelId="{7B75F3B3-AA32-415E-81E9-FF8851755B0C}" type="sibTrans" cxnId="{582CD827-FB7E-4F32-93C8-ADA8BC29F8EF}">
      <dgm:prSet/>
      <dgm:spPr/>
      <dgm:t>
        <a:bodyPr/>
        <a:lstStyle/>
        <a:p>
          <a:endParaRPr lang="en-US"/>
        </a:p>
      </dgm:t>
    </dgm:pt>
    <dgm:pt modelId="{5C2EF12A-ABC5-4768-A267-59500BF2D04D}">
      <dgm:prSet/>
      <dgm:spPr/>
      <dgm:t>
        <a:bodyPr/>
        <a:lstStyle/>
        <a:p>
          <a:pPr rtl="0"/>
          <a:r>
            <a:rPr lang="en-US" dirty="0" smtClean="0"/>
            <a:t>Employee endorses the mail piece with reason for the return</a:t>
          </a:r>
          <a:endParaRPr lang="en-US" dirty="0"/>
        </a:p>
      </dgm:t>
    </dgm:pt>
    <dgm:pt modelId="{A339F044-BCBA-4456-A187-96F88E51CAD6}" type="parTrans" cxnId="{951DA327-EBB0-46E0-8231-BB9F9E3215FE}">
      <dgm:prSet/>
      <dgm:spPr/>
      <dgm:t>
        <a:bodyPr/>
        <a:lstStyle/>
        <a:p>
          <a:endParaRPr lang="en-US"/>
        </a:p>
      </dgm:t>
    </dgm:pt>
    <dgm:pt modelId="{4C3A6D0C-E20C-40A3-9939-9404F33AA39F}" type="sibTrans" cxnId="{951DA327-EBB0-46E0-8231-BB9F9E3215FE}">
      <dgm:prSet/>
      <dgm:spPr/>
      <dgm:t>
        <a:bodyPr/>
        <a:lstStyle/>
        <a:p>
          <a:endParaRPr lang="en-US"/>
        </a:p>
      </dgm:t>
    </dgm:pt>
    <dgm:pt modelId="{3BA4BAE2-440B-4C24-8187-45827DFF5B32}">
      <dgm:prSet custT="1"/>
      <dgm:spPr/>
      <dgm:t>
        <a:bodyPr/>
        <a:lstStyle/>
        <a:p>
          <a:pPr rtl="0"/>
          <a:r>
            <a:rPr lang="en-US" sz="1000" dirty="0" smtClean="0"/>
            <a:t>Some pieces are all endorsed individually</a:t>
          </a:r>
          <a:endParaRPr lang="en-US" sz="1000" dirty="0"/>
        </a:p>
      </dgm:t>
    </dgm:pt>
    <dgm:pt modelId="{CFF8658C-427A-4858-920D-BCF4547BEE6F}" type="parTrans" cxnId="{F806C9C4-A702-40CA-837A-68697FB8B5E3}">
      <dgm:prSet/>
      <dgm:spPr/>
      <dgm:t>
        <a:bodyPr/>
        <a:lstStyle/>
        <a:p>
          <a:endParaRPr lang="en-US"/>
        </a:p>
      </dgm:t>
    </dgm:pt>
    <dgm:pt modelId="{D2D18CD1-0D6C-41A0-95AA-5E24BBFF9579}" type="sibTrans" cxnId="{F806C9C4-A702-40CA-837A-68697FB8B5E3}">
      <dgm:prSet/>
      <dgm:spPr/>
      <dgm:t>
        <a:bodyPr/>
        <a:lstStyle/>
        <a:p>
          <a:endParaRPr lang="en-US"/>
        </a:p>
      </dgm:t>
    </dgm:pt>
    <dgm:pt modelId="{AC57C573-CA47-4425-9CC7-EC3816747999}">
      <dgm:prSet custT="1"/>
      <dgm:spPr/>
      <dgm:t>
        <a:bodyPr/>
        <a:lstStyle/>
        <a:p>
          <a:pPr rtl="0"/>
          <a:r>
            <a:rPr lang="en-US" sz="900" dirty="0" smtClean="0"/>
            <a:t>Deceased, Refused, No Mail Receptacle, others</a:t>
          </a:r>
          <a:endParaRPr lang="en-US" sz="900" dirty="0"/>
        </a:p>
      </dgm:t>
    </dgm:pt>
    <dgm:pt modelId="{BDC7DD6E-8540-4048-90F5-6E021EAD07E2}" type="parTrans" cxnId="{A342664E-96DA-4A34-97F8-116E0F1B5428}">
      <dgm:prSet/>
      <dgm:spPr/>
      <dgm:t>
        <a:bodyPr/>
        <a:lstStyle/>
        <a:p>
          <a:endParaRPr lang="en-US"/>
        </a:p>
      </dgm:t>
    </dgm:pt>
    <dgm:pt modelId="{C6B2C31C-2220-4321-B5BA-2B38AB831F54}" type="sibTrans" cxnId="{A342664E-96DA-4A34-97F8-116E0F1B5428}">
      <dgm:prSet/>
      <dgm:spPr/>
      <dgm:t>
        <a:bodyPr/>
        <a:lstStyle/>
        <a:p>
          <a:endParaRPr lang="en-US"/>
        </a:p>
      </dgm:t>
    </dgm:pt>
    <dgm:pt modelId="{2E769C53-0906-46E4-832C-B18398B2B333}">
      <dgm:prSet custT="1"/>
      <dgm:spPr/>
      <dgm:t>
        <a:bodyPr/>
        <a:lstStyle/>
        <a:p>
          <a:pPr rtl="0"/>
          <a:r>
            <a:rPr lang="en-US" sz="1000" dirty="0" smtClean="0"/>
            <a:t>For some return categories only the top piece of a group of like pieces are endorsed and bundled</a:t>
          </a:r>
          <a:endParaRPr lang="en-US" sz="1000" dirty="0"/>
        </a:p>
      </dgm:t>
    </dgm:pt>
    <dgm:pt modelId="{E09A1E60-8338-4126-B399-64EAAF40B5A8}" type="parTrans" cxnId="{84CB97CF-1B1C-4B86-8D2E-028D3B5FD0FE}">
      <dgm:prSet/>
      <dgm:spPr/>
      <dgm:t>
        <a:bodyPr/>
        <a:lstStyle/>
        <a:p>
          <a:endParaRPr lang="en-US"/>
        </a:p>
      </dgm:t>
    </dgm:pt>
    <dgm:pt modelId="{F06B880F-0A8F-46E6-A551-3D603F1E33FD}" type="sibTrans" cxnId="{84CB97CF-1B1C-4B86-8D2E-028D3B5FD0FE}">
      <dgm:prSet/>
      <dgm:spPr/>
      <dgm:t>
        <a:bodyPr/>
        <a:lstStyle/>
        <a:p>
          <a:endParaRPr lang="en-US"/>
        </a:p>
      </dgm:t>
    </dgm:pt>
    <dgm:pt modelId="{0B424FB5-9B5D-486E-9314-145334BD7FDE}">
      <dgm:prSet custT="1"/>
      <dgm:spPr/>
      <dgm:t>
        <a:bodyPr/>
        <a:lstStyle/>
        <a:p>
          <a:pPr rtl="0"/>
          <a:r>
            <a:rPr lang="en-US" sz="900" dirty="0" smtClean="0"/>
            <a:t>Attempted Not Known, No Such Number, Insufficient Address, others</a:t>
          </a:r>
          <a:endParaRPr lang="en-US" sz="900" dirty="0"/>
        </a:p>
      </dgm:t>
    </dgm:pt>
    <dgm:pt modelId="{EBF1521D-3141-4F61-AF1C-978A7C85EC11}" type="parTrans" cxnId="{990721AD-1FF6-45F1-9580-96D97B1352DD}">
      <dgm:prSet/>
      <dgm:spPr/>
      <dgm:t>
        <a:bodyPr/>
        <a:lstStyle/>
        <a:p>
          <a:endParaRPr lang="en-US"/>
        </a:p>
      </dgm:t>
    </dgm:pt>
    <dgm:pt modelId="{14F6F9E3-0A72-4C4D-B75A-75D9120906A0}" type="sibTrans" cxnId="{990721AD-1FF6-45F1-9580-96D97B1352DD}">
      <dgm:prSet/>
      <dgm:spPr/>
      <dgm:t>
        <a:bodyPr/>
        <a:lstStyle/>
        <a:p>
          <a:endParaRPr lang="en-US"/>
        </a:p>
      </dgm:t>
    </dgm:pt>
    <dgm:pt modelId="{F3DB5922-F456-4AA2-92F7-95E0D749B7E3}">
      <dgm:prSet/>
      <dgm:spPr/>
      <dgm:t>
        <a:bodyPr/>
        <a:lstStyle/>
        <a:p>
          <a:pPr rtl="0"/>
          <a:r>
            <a:rPr lang="en-US" dirty="0" smtClean="0"/>
            <a:t>Employee provides mail to a specialized clerk who groups mail from multiple employees by reason for return</a:t>
          </a:r>
          <a:endParaRPr lang="en-US" dirty="0"/>
        </a:p>
      </dgm:t>
    </dgm:pt>
    <dgm:pt modelId="{D72FB8E2-E58A-4AF7-9C5D-19BD18760B95}" type="parTrans" cxnId="{43582BFF-BECC-442D-96FC-3009FF7BE9A0}">
      <dgm:prSet/>
      <dgm:spPr/>
      <dgm:t>
        <a:bodyPr/>
        <a:lstStyle/>
        <a:p>
          <a:endParaRPr lang="en-US"/>
        </a:p>
      </dgm:t>
    </dgm:pt>
    <dgm:pt modelId="{6EC9F8F0-5A20-4574-BF46-56B97B63F498}" type="sibTrans" cxnId="{43582BFF-BECC-442D-96FC-3009FF7BE9A0}">
      <dgm:prSet/>
      <dgm:spPr/>
      <dgm:t>
        <a:bodyPr/>
        <a:lstStyle/>
        <a:p>
          <a:endParaRPr lang="en-US"/>
        </a:p>
      </dgm:t>
    </dgm:pt>
    <dgm:pt modelId="{F6721399-384B-429E-A207-CCEF1957FF65}">
      <dgm:prSet custT="1"/>
      <dgm:spPr/>
      <dgm:t>
        <a:bodyPr/>
        <a:lstStyle/>
        <a:p>
          <a:pPr rtl="0"/>
          <a:r>
            <a:rPr lang="en-US" sz="1000" dirty="0" smtClean="0"/>
            <a:t>Uses specialized divider cards that contain each endorsement </a:t>
          </a:r>
          <a:endParaRPr lang="en-US" sz="1000" dirty="0"/>
        </a:p>
      </dgm:t>
    </dgm:pt>
    <dgm:pt modelId="{B2CBC0DC-141F-4F36-8984-C4D2FEA51F5D}" type="parTrans" cxnId="{F6F43E27-5162-4F1A-B3EB-6B4EB7C9EBDC}">
      <dgm:prSet/>
      <dgm:spPr/>
      <dgm:t>
        <a:bodyPr/>
        <a:lstStyle/>
        <a:p>
          <a:endParaRPr lang="en-US"/>
        </a:p>
      </dgm:t>
    </dgm:pt>
    <dgm:pt modelId="{84E0E365-9362-4195-BADA-9B095B5199EF}" type="sibTrans" cxnId="{F6F43E27-5162-4F1A-B3EB-6B4EB7C9EBDC}">
      <dgm:prSet/>
      <dgm:spPr/>
      <dgm:t>
        <a:bodyPr/>
        <a:lstStyle/>
        <a:p>
          <a:endParaRPr lang="en-US"/>
        </a:p>
      </dgm:t>
    </dgm:pt>
    <dgm:pt modelId="{077E8A16-ADBD-44B8-AE79-B6D5FE6258D2}">
      <dgm:prSet custT="1"/>
      <dgm:spPr/>
      <dgm:t>
        <a:bodyPr/>
        <a:lstStyle/>
        <a:p>
          <a:pPr rtl="0"/>
          <a:r>
            <a:rPr lang="en-US" sz="1000" dirty="0" smtClean="0"/>
            <a:t>Mail is sent to a centralized processing facility for Postal Automated Redirect System (PARS) processing</a:t>
          </a:r>
          <a:endParaRPr lang="en-US" sz="1000" dirty="0"/>
        </a:p>
      </dgm:t>
    </dgm:pt>
    <dgm:pt modelId="{37934210-D578-4D68-8D91-A63B03469B14}" type="parTrans" cxnId="{627487B8-C9FB-47F1-8C03-01F46CDB8575}">
      <dgm:prSet/>
      <dgm:spPr/>
      <dgm:t>
        <a:bodyPr/>
        <a:lstStyle/>
        <a:p>
          <a:endParaRPr lang="en-US"/>
        </a:p>
      </dgm:t>
    </dgm:pt>
    <dgm:pt modelId="{5B2FF12F-E526-41CD-85F8-B673C2AC7002}" type="sibTrans" cxnId="{627487B8-C9FB-47F1-8C03-01F46CDB8575}">
      <dgm:prSet/>
      <dgm:spPr/>
      <dgm:t>
        <a:bodyPr/>
        <a:lstStyle/>
        <a:p>
          <a:endParaRPr lang="en-US"/>
        </a:p>
      </dgm:t>
    </dgm:pt>
    <dgm:pt modelId="{A370B02E-02E1-43AC-B898-B164D44B477E}">
      <dgm:prSet custT="1"/>
      <dgm:spPr/>
      <dgm:t>
        <a:bodyPr/>
        <a:lstStyle/>
        <a:p>
          <a:pPr rtl="0"/>
          <a:r>
            <a:rPr lang="en-US" sz="900" dirty="0" smtClean="0"/>
            <a:t>Automated equipment reads the separator card, applies a label with the return reason and a barcode with the return address for all following pieces until the next card is detected</a:t>
          </a:r>
          <a:endParaRPr lang="en-US" sz="900" dirty="0"/>
        </a:p>
      </dgm:t>
    </dgm:pt>
    <dgm:pt modelId="{0AA85CF4-3A39-4E4E-A1D9-D33B8A26DB98}" type="parTrans" cxnId="{5506C475-E0CB-4DCC-8F29-DBF1503F2C83}">
      <dgm:prSet/>
      <dgm:spPr/>
      <dgm:t>
        <a:bodyPr/>
        <a:lstStyle/>
        <a:p>
          <a:endParaRPr lang="en-US"/>
        </a:p>
      </dgm:t>
    </dgm:pt>
    <dgm:pt modelId="{6A08FD09-459F-451D-885C-5113EC4B8456}" type="sibTrans" cxnId="{5506C475-E0CB-4DCC-8F29-DBF1503F2C83}">
      <dgm:prSet/>
      <dgm:spPr/>
      <dgm:t>
        <a:bodyPr/>
        <a:lstStyle/>
        <a:p>
          <a:endParaRPr lang="en-US"/>
        </a:p>
      </dgm:t>
    </dgm:pt>
    <dgm:pt modelId="{32CB918E-AB61-45FC-A541-822178A8477D}">
      <dgm:prSet custT="1"/>
      <dgm:spPr/>
      <dgm:t>
        <a:bodyPr/>
        <a:lstStyle/>
        <a:p>
          <a:pPr rtl="0"/>
          <a:r>
            <a:rPr lang="en-US" sz="900" dirty="0" smtClean="0"/>
            <a:t>Mail is then processed with other outbound mail</a:t>
          </a:r>
          <a:endParaRPr lang="en-US" sz="900" dirty="0"/>
        </a:p>
      </dgm:t>
    </dgm:pt>
    <dgm:pt modelId="{DB01D99F-7629-4183-83B7-C7053C23235B}" type="parTrans" cxnId="{4BABD321-775C-49F8-BB21-FE5A8EE09EB5}">
      <dgm:prSet/>
      <dgm:spPr/>
      <dgm:t>
        <a:bodyPr/>
        <a:lstStyle/>
        <a:p>
          <a:endParaRPr lang="en-US"/>
        </a:p>
      </dgm:t>
    </dgm:pt>
    <dgm:pt modelId="{A54DFFB4-91A3-42BC-B33D-B608509E7506}" type="sibTrans" cxnId="{4BABD321-775C-49F8-BB21-FE5A8EE09EB5}">
      <dgm:prSet/>
      <dgm:spPr/>
      <dgm:t>
        <a:bodyPr/>
        <a:lstStyle/>
        <a:p>
          <a:endParaRPr lang="en-US"/>
        </a:p>
      </dgm:t>
    </dgm:pt>
    <dgm:pt modelId="{9B26CF58-725B-4223-BD52-BCA968B3C77B}">
      <dgm:prSet/>
      <dgm:spPr/>
      <dgm:t>
        <a:bodyPr/>
        <a:lstStyle/>
        <a:p>
          <a:pPr rtl="0"/>
          <a:r>
            <a:rPr lang="en-US" dirty="0" smtClean="0"/>
            <a:t>Parcels are endorsed similarly but may also receive a scan from the carrier</a:t>
          </a:r>
          <a:endParaRPr lang="en-US" dirty="0"/>
        </a:p>
      </dgm:t>
    </dgm:pt>
    <dgm:pt modelId="{119211D2-2C69-401E-8810-994DF4909C14}" type="parTrans" cxnId="{CE1DF0B6-0BDB-4321-965C-E4EB0E4AFAC9}">
      <dgm:prSet/>
      <dgm:spPr/>
      <dgm:t>
        <a:bodyPr/>
        <a:lstStyle/>
        <a:p>
          <a:endParaRPr lang="en-US"/>
        </a:p>
      </dgm:t>
    </dgm:pt>
    <dgm:pt modelId="{DC2C843D-E440-465B-9067-B433D00E1240}" type="sibTrans" cxnId="{CE1DF0B6-0BDB-4321-965C-E4EB0E4AFAC9}">
      <dgm:prSet/>
      <dgm:spPr/>
      <dgm:t>
        <a:bodyPr/>
        <a:lstStyle/>
        <a:p>
          <a:endParaRPr lang="en-US"/>
        </a:p>
      </dgm:t>
    </dgm:pt>
    <dgm:pt modelId="{9F711876-B192-4B97-B0BB-EAC2C2EC57FE}">
      <dgm:prSet custT="1"/>
      <dgm:spPr/>
      <dgm:t>
        <a:bodyPr/>
        <a:lstStyle/>
        <a:p>
          <a:pPr rtl="0"/>
          <a:r>
            <a:rPr lang="en-US" sz="1000" dirty="0" smtClean="0"/>
            <a:t>The specialized clerk will make a more specific scan with the reason for the return</a:t>
          </a:r>
          <a:endParaRPr lang="en-US" sz="1000" dirty="0"/>
        </a:p>
      </dgm:t>
    </dgm:pt>
    <dgm:pt modelId="{53A91515-2595-4D98-9387-82D619091D2F}" type="parTrans" cxnId="{23C4C8BB-33AC-4150-A569-34303189B20A}">
      <dgm:prSet/>
      <dgm:spPr/>
      <dgm:t>
        <a:bodyPr/>
        <a:lstStyle/>
        <a:p>
          <a:endParaRPr lang="en-US"/>
        </a:p>
      </dgm:t>
    </dgm:pt>
    <dgm:pt modelId="{5A08E5ED-A4F4-4E2C-9B93-66FD9144C655}" type="sibTrans" cxnId="{23C4C8BB-33AC-4150-A569-34303189B20A}">
      <dgm:prSet/>
      <dgm:spPr/>
      <dgm:t>
        <a:bodyPr/>
        <a:lstStyle/>
        <a:p>
          <a:endParaRPr lang="en-US"/>
        </a:p>
      </dgm:t>
    </dgm:pt>
    <dgm:pt modelId="{B836D81F-6746-4D9A-954A-00E742713749}">
      <dgm:prSet custT="1"/>
      <dgm:spPr/>
      <dgm:t>
        <a:bodyPr/>
        <a:lstStyle/>
        <a:p>
          <a:pPr rtl="0"/>
          <a:r>
            <a:rPr lang="en-US" sz="900" dirty="0" smtClean="0"/>
            <a:t>Manually prepares the package for return or forwarding and place with other outbound parcels</a:t>
          </a:r>
          <a:endParaRPr lang="en-US" sz="900" dirty="0"/>
        </a:p>
      </dgm:t>
    </dgm:pt>
    <dgm:pt modelId="{2CFEAA8A-EB53-4F2D-BF1F-E4BC2CC1784C}" type="parTrans" cxnId="{73AEEA4F-7132-4FFE-A408-B3246FD03607}">
      <dgm:prSet/>
      <dgm:spPr/>
      <dgm:t>
        <a:bodyPr/>
        <a:lstStyle/>
        <a:p>
          <a:endParaRPr lang="en-US"/>
        </a:p>
      </dgm:t>
    </dgm:pt>
    <dgm:pt modelId="{8E2820D0-D0E8-42DE-AB91-6A36B3CD1B2F}" type="sibTrans" cxnId="{73AEEA4F-7132-4FFE-A408-B3246FD03607}">
      <dgm:prSet/>
      <dgm:spPr/>
      <dgm:t>
        <a:bodyPr/>
        <a:lstStyle/>
        <a:p>
          <a:endParaRPr lang="en-US"/>
        </a:p>
      </dgm:t>
    </dgm:pt>
    <dgm:pt modelId="{6C2DC179-E867-4A50-9A56-7D18F1C7F597}" type="pres">
      <dgm:prSet presAssocID="{2920AD3B-6065-4E43-A105-24E7FFD2B0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053D598-C86E-4EF4-AB13-8940052D1CC3}" type="pres">
      <dgm:prSet presAssocID="{0FD1F88D-7590-4C1D-A5E6-2B242703BE82}" presName="thickLine" presStyleLbl="alignNode1" presStyleIdx="0" presStyleCnt="1"/>
      <dgm:spPr/>
    </dgm:pt>
    <dgm:pt modelId="{D5BDC15F-0DE7-494B-8BD2-4D8C1E84D600}" type="pres">
      <dgm:prSet presAssocID="{0FD1F88D-7590-4C1D-A5E6-2B242703BE82}" presName="horz1" presStyleCnt="0"/>
      <dgm:spPr/>
    </dgm:pt>
    <dgm:pt modelId="{6F670E10-9027-4331-9F4B-BD28BB076C6B}" type="pres">
      <dgm:prSet presAssocID="{0FD1F88D-7590-4C1D-A5E6-2B242703BE82}" presName="tx1" presStyleLbl="revTx" presStyleIdx="0" presStyleCnt="10"/>
      <dgm:spPr/>
      <dgm:t>
        <a:bodyPr/>
        <a:lstStyle/>
        <a:p>
          <a:endParaRPr lang="en-US"/>
        </a:p>
      </dgm:t>
    </dgm:pt>
    <dgm:pt modelId="{BFFCACF9-C28F-4D6F-941C-5D7FDB52C911}" type="pres">
      <dgm:prSet presAssocID="{0FD1F88D-7590-4C1D-A5E6-2B242703BE82}" presName="vert1" presStyleCnt="0"/>
      <dgm:spPr/>
    </dgm:pt>
    <dgm:pt modelId="{DC0F20C2-EAF7-4550-80FC-644D013AB060}" type="pres">
      <dgm:prSet presAssocID="{089F8AF0-C1B5-47FA-A4E9-17B5C8E988AC}" presName="vertSpace2a" presStyleCnt="0"/>
      <dgm:spPr/>
    </dgm:pt>
    <dgm:pt modelId="{151457AF-D9F6-4C82-8928-8499A84023FE}" type="pres">
      <dgm:prSet presAssocID="{089F8AF0-C1B5-47FA-A4E9-17B5C8E988AC}" presName="horz2" presStyleCnt="0"/>
      <dgm:spPr/>
    </dgm:pt>
    <dgm:pt modelId="{31AC4D40-1CE4-4F47-9BD2-3602FB5C56C5}" type="pres">
      <dgm:prSet presAssocID="{089F8AF0-C1B5-47FA-A4E9-17B5C8E988AC}" presName="horzSpace2" presStyleCnt="0"/>
      <dgm:spPr/>
    </dgm:pt>
    <dgm:pt modelId="{1544993D-C57C-4AF1-B002-61BAF72B5364}" type="pres">
      <dgm:prSet presAssocID="{089F8AF0-C1B5-47FA-A4E9-17B5C8E988AC}" presName="tx2" presStyleLbl="revTx" presStyleIdx="1" presStyleCnt="10"/>
      <dgm:spPr/>
      <dgm:t>
        <a:bodyPr/>
        <a:lstStyle/>
        <a:p>
          <a:endParaRPr lang="en-US"/>
        </a:p>
      </dgm:t>
    </dgm:pt>
    <dgm:pt modelId="{F86E115D-745E-43F5-AB3E-A7CFC78EDBE3}" type="pres">
      <dgm:prSet presAssocID="{089F8AF0-C1B5-47FA-A4E9-17B5C8E988AC}" presName="vert2" presStyleCnt="0"/>
      <dgm:spPr/>
    </dgm:pt>
    <dgm:pt modelId="{7385CD94-DCE7-44C7-AADC-80A53FBA88D2}" type="pres">
      <dgm:prSet presAssocID="{5C2EF12A-ABC5-4768-A267-59500BF2D04D}" presName="horz3" presStyleCnt="0"/>
      <dgm:spPr/>
    </dgm:pt>
    <dgm:pt modelId="{1EE8AA6B-6CC4-4B9F-933D-F5A2859949ED}" type="pres">
      <dgm:prSet presAssocID="{5C2EF12A-ABC5-4768-A267-59500BF2D04D}" presName="horzSpace3" presStyleCnt="0"/>
      <dgm:spPr/>
    </dgm:pt>
    <dgm:pt modelId="{10CFBA49-AC23-4D87-B8CA-6901C9FF889C}" type="pres">
      <dgm:prSet presAssocID="{5C2EF12A-ABC5-4768-A267-59500BF2D04D}" presName="tx3" presStyleLbl="revTx" presStyleIdx="2" presStyleCnt="10"/>
      <dgm:spPr/>
      <dgm:t>
        <a:bodyPr/>
        <a:lstStyle/>
        <a:p>
          <a:endParaRPr lang="en-US"/>
        </a:p>
      </dgm:t>
    </dgm:pt>
    <dgm:pt modelId="{278F0C27-97CC-477C-B47B-2502852E740E}" type="pres">
      <dgm:prSet presAssocID="{5C2EF12A-ABC5-4768-A267-59500BF2D04D}" presName="vert3" presStyleCnt="0"/>
      <dgm:spPr/>
    </dgm:pt>
    <dgm:pt modelId="{24275AA4-F25B-4C45-8E21-F5946727BA8C}" type="pres">
      <dgm:prSet presAssocID="{3BA4BAE2-440B-4C24-8187-45827DFF5B32}" presName="horz4" presStyleCnt="0"/>
      <dgm:spPr/>
    </dgm:pt>
    <dgm:pt modelId="{115AAF24-1B3C-4C5F-AC06-8DDDC9A47542}" type="pres">
      <dgm:prSet presAssocID="{3BA4BAE2-440B-4C24-8187-45827DFF5B32}" presName="horzSpace4" presStyleCnt="0"/>
      <dgm:spPr/>
    </dgm:pt>
    <dgm:pt modelId="{A7CCB41B-CAFD-4C99-8DD7-DA6D0D0D3B75}" type="pres">
      <dgm:prSet presAssocID="{3BA4BAE2-440B-4C24-8187-45827DFF5B32}" presName="tx4" presStyleLbl="revTx" presStyleIdx="3" presStyleCnt="10" custScaleX="102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4F0A6-F1C3-47AC-9C91-AA18DFCB4427}" type="pres">
      <dgm:prSet presAssocID="{2E769C53-0906-46E4-832C-B18398B2B333}" presName="horz4" presStyleCnt="0"/>
      <dgm:spPr/>
    </dgm:pt>
    <dgm:pt modelId="{D42C9983-CC31-4BE8-8F96-B9531F305601}" type="pres">
      <dgm:prSet presAssocID="{2E769C53-0906-46E4-832C-B18398B2B333}" presName="horzSpace4" presStyleCnt="0"/>
      <dgm:spPr/>
    </dgm:pt>
    <dgm:pt modelId="{C49B64BD-D3F5-43ED-8E3C-AA60EA3500EA}" type="pres">
      <dgm:prSet presAssocID="{2E769C53-0906-46E4-832C-B18398B2B333}" presName="tx4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A0D60-B788-4474-A438-F83356DFE838}" type="pres">
      <dgm:prSet presAssocID="{4C3A6D0C-E20C-40A3-9939-9404F33AA39F}" presName="thinLine3" presStyleLbl="callout" presStyleIdx="0" presStyleCnt="3" custLinFactNeighborY="1515"/>
      <dgm:spPr/>
    </dgm:pt>
    <dgm:pt modelId="{D6A21B8E-232D-47A3-9FFE-5F6A622CD6C6}" type="pres">
      <dgm:prSet presAssocID="{F3DB5922-F456-4AA2-92F7-95E0D749B7E3}" presName="horz3" presStyleCnt="0"/>
      <dgm:spPr/>
    </dgm:pt>
    <dgm:pt modelId="{5462C89B-2398-4170-B76B-929435626098}" type="pres">
      <dgm:prSet presAssocID="{F3DB5922-F456-4AA2-92F7-95E0D749B7E3}" presName="horzSpace3" presStyleCnt="0"/>
      <dgm:spPr/>
    </dgm:pt>
    <dgm:pt modelId="{1AE38184-44C7-4D87-85C9-30BD9E9751E8}" type="pres">
      <dgm:prSet presAssocID="{F3DB5922-F456-4AA2-92F7-95E0D749B7E3}" presName="tx3" presStyleLbl="revTx" presStyleIdx="5" presStyleCnt="10" custLinFactNeighborY="5862"/>
      <dgm:spPr/>
      <dgm:t>
        <a:bodyPr/>
        <a:lstStyle/>
        <a:p>
          <a:endParaRPr lang="en-US"/>
        </a:p>
      </dgm:t>
    </dgm:pt>
    <dgm:pt modelId="{8260280E-46DC-4B22-9823-E80ADF0B3936}" type="pres">
      <dgm:prSet presAssocID="{F3DB5922-F456-4AA2-92F7-95E0D749B7E3}" presName="vert3" presStyleCnt="0"/>
      <dgm:spPr/>
    </dgm:pt>
    <dgm:pt modelId="{A7DC4B02-27C9-4CAE-9941-70A58F9F1CD1}" type="pres">
      <dgm:prSet presAssocID="{F6721399-384B-429E-A207-CCEF1957FF65}" presName="horz4" presStyleCnt="0"/>
      <dgm:spPr/>
    </dgm:pt>
    <dgm:pt modelId="{DB545776-A4A2-4825-BFC3-52F43E0A8A4B}" type="pres">
      <dgm:prSet presAssocID="{F6721399-384B-429E-A207-CCEF1957FF65}" presName="horzSpace4" presStyleCnt="0"/>
      <dgm:spPr/>
    </dgm:pt>
    <dgm:pt modelId="{45DF8053-0EB3-43A2-96CD-165146537221}" type="pres">
      <dgm:prSet presAssocID="{F6721399-384B-429E-A207-CCEF1957FF65}" presName="tx4" presStyleLbl="revTx" presStyleIdx="6" presStyleCnt="10" custScaleY="25224" custLinFactNeighborY="7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8ED50-269A-4C61-B257-39AE4A8E0A57}" type="pres">
      <dgm:prSet presAssocID="{077E8A16-ADBD-44B8-AE79-B6D5FE6258D2}" presName="horz4" presStyleCnt="0"/>
      <dgm:spPr/>
    </dgm:pt>
    <dgm:pt modelId="{F95AEBF3-6FDC-4B49-A56E-71138328E72C}" type="pres">
      <dgm:prSet presAssocID="{077E8A16-ADBD-44B8-AE79-B6D5FE6258D2}" presName="horzSpace4" presStyleCnt="0"/>
      <dgm:spPr/>
    </dgm:pt>
    <dgm:pt modelId="{5C1D68FC-8849-4E76-AD3B-5CD3D83CD18C}" type="pres">
      <dgm:prSet presAssocID="{077E8A16-ADBD-44B8-AE79-B6D5FE6258D2}" presName="tx4" presStyleLbl="revTx" presStyleIdx="7" presStyleCnt="10" custLinFactNeighborX="1333" custLinFactNeighborY="3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35FB2-1A07-4212-8CE8-FD0A842C0CB4}" type="pres">
      <dgm:prSet presAssocID="{6EC9F8F0-5A20-4574-BF46-56B97B63F498}" presName="thinLine3" presStyleLbl="callout" presStyleIdx="1" presStyleCnt="3" custLinFactNeighborY="15386"/>
      <dgm:spPr/>
    </dgm:pt>
    <dgm:pt modelId="{4452DAC5-2CFE-44FF-93CB-8B013C9E31D3}" type="pres">
      <dgm:prSet presAssocID="{9B26CF58-725B-4223-BD52-BCA968B3C77B}" presName="horz3" presStyleCnt="0"/>
      <dgm:spPr/>
    </dgm:pt>
    <dgm:pt modelId="{D636C267-4A60-4E24-923A-68633AE49037}" type="pres">
      <dgm:prSet presAssocID="{9B26CF58-725B-4223-BD52-BCA968B3C77B}" presName="horzSpace3" presStyleCnt="0"/>
      <dgm:spPr/>
    </dgm:pt>
    <dgm:pt modelId="{97ADC63A-DF1A-4998-AB38-6AFC807FF1E5}" type="pres">
      <dgm:prSet presAssocID="{9B26CF58-725B-4223-BD52-BCA968B3C77B}" presName="tx3" presStyleLbl="revTx" presStyleIdx="8" presStyleCnt="10" custLinFactNeighborY="15386"/>
      <dgm:spPr/>
      <dgm:t>
        <a:bodyPr/>
        <a:lstStyle/>
        <a:p>
          <a:endParaRPr lang="en-US"/>
        </a:p>
      </dgm:t>
    </dgm:pt>
    <dgm:pt modelId="{522674DD-DF87-4613-9C4D-950286B35215}" type="pres">
      <dgm:prSet presAssocID="{9B26CF58-725B-4223-BD52-BCA968B3C77B}" presName="vert3" presStyleCnt="0"/>
      <dgm:spPr/>
    </dgm:pt>
    <dgm:pt modelId="{BC91FDBE-CAD7-45D2-85FB-75EB0B570629}" type="pres">
      <dgm:prSet presAssocID="{9F711876-B192-4B97-B0BB-EAC2C2EC57FE}" presName="horz4" presStyleCnt="0"/>
      <dgm:spPr/>
    </dgm:pt>
    <dgm:pt modelId="{3A91FD29-FF2B-4AA9-A9F9-AA404D032F91}" type="pres">
      <dgm:prSet presAssocID="{9F711876-B192-4B97-B0BB-EAC2C2EC57FE}" presName="horzSpace4" presStyleCnt="0"/>
      <dgm:spPr/>
    </dgm:pt>
    <dgm:pt modelId="{F63CF328-C94E-4709-9DBD-80B77A4D76DB}" type="pres">
      <dgm:prSet presAssocID="{9F711876-B192-4B97-B0BB-EAC2C2EC57FE}" presName="tx4" presStyleLbl="revTx" presStyleIdx="9" presStyleCnt="10" custLinFactNeighborX="1333" custLinFactNeighborY="16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27D5F-0BDF-40B1-BC13-8A8B342AEF9C}" type="pres">
      <dgm:prSet presAssocID="{089F8AF0-C1B5-47FA-A4E9-17B5C8E988AC}" presName="thinLine2b" presStyleLbl="callout" presStyleIdx="2" presStyleCnt="3"/>
      <dgm:spPr/>
    </dgm:pt>
    <dgm:pt modelId="{C29C28E9-B403-4DD1-A4A5-E1F2A568CC7D}" type="pres">
      <dgm:prSet presAssocID="{089F8AF0-C1B5-47FA-A4E9-17B5C8E988AC}" presName="vertSpace2b" presStyleCnt="0"/>
      <dgm:spPr/>
    </dgm:pt>
  </dgm:ptLst>
  <dgm:cxnLst>
    <dgm:cxn modelId="{C43AE3E2-04D9-421B-A19E-6B368A88ED83}" type="presOf" srcId="{077E8A16-ADBD-44B8-AE79-B6D5FE6258D2}" destId="{5C1D68FC-8849-4E76-AD3B-5CD3D83CD18C}" srcOrd="0" destOrd="0" presId="urn:microsoft.com/office/officeart/2008/layout/LinedList"/>
    <dgm:cxn modelId="{4BABD321-775C-49F8-BB21-FE5A8EE09EB5}" srcId="{077E8A16-ADBD-44B8-AE79-B6D5FE6258D2}" destId="{32CB918E-AB61-45FC-A541-822178A8477D}" srcOrd="1" destOrd="0" parTransId="{DB01D99F-7629-4183-83B7-C7053C23235B}" sibTransId="{A54DFFB4-91A3-42BC-B33D-B608509E7506}"/>
    <dgm:cxn modelId="{84CB97CF-1B1C-4B86-8D2E-028D3B5FD0FE}" srcId="{5C2EF12A-ABC5-4768-A267-59500BF2D04D}" destId="{2E769C53-0906-46E4-832C-B18398B2B333}" srcOrd="1" destOrd="0" parTransId="{E09A1E60-8338-4126-B399-64EAAF40B5A8}" sibTransId="{F06B880F-0A8F-46E6-A551-3D603F1E33FD}"/>
    <dgm:cxn modelId="{C0C0F912-FC1F-407A-957A-1661B3B81DF8}" type="presOf" srcId="{F6721399-384B-429E-A207-CCEF1957FF65}" destId="{45DF8053-0EB3-43A2-96CD-165146537221}" srcOrd="0" destOrd="0" presId="urn:microsoft.com/office/officeart/2008/layout/LinedList"/>
    <dgm:cxn modelId="{2CC9059E-07C5-4075-BD69-001655174D2D}" type="presOf" srcId="{5C2EF12A-ABC5-4768-A267-59500BF2D04D}" destId="{10CFBA49-AC23-4D87-B8CA-6901C9FF889C}" srcOrd="0" destOrd="0" presId="urn:microsoft.com/office/officeart/2008/layout/LinedList"/>
    <dgm:cxn modelId="{0DB561C8-09E8-4896-B992-B05913A0D1F3}" type="presOf" srcId="{AC57C573-CA47-4425-9CC7-EC3816747999}" destId="{A7CCB41B-CAFD-4C99-8DD7-DA6D0D0D3B75}" srcOrd="0" destOrd="1" presId="urn:microsoft.com/office/officeart/2008/layout/LinedList"/>
    <dgm:cxn modelId="{C3059230-56DB-436A-B62D-B4EC73A5FD26}" type="presOf" srcId="{0FD1F88D-7590-4C1D-A5E6-2B242703BE82}" destId="{6F670E10-9027-4331-9F4B-BD28BB076C6B}" srcOrd="0" destOrd="0" presId="urn:microsoft.com/office/officeart/2008/layout/LinedList"/>
    <dgm:cxn modelId="{627487B8-C9FB-47F1-8C03-01F46CDB8575}" srcId="{F3DB5922-F456-4AA2-92F7-95E0D749B7E3}" destId="{077E8A16-ADBD-44B8-AE79-B6D5FE6258D2}" srcOrd="1" destOrd="0" parTransId="{37934210-D578-4D68-8D91-A63B03469B14}" sibTransId="{5B2FF12F-E526-41CD-85F8-B673C2AC7002}"/>
    <dgm:cxn modelId="{7EA9FBCD-B826-4357-B9B9-AC593336068B}" type="presOf" srcId="{B836D81F-6746-4D9A-954A-00E742713749}" destId="{F63CF328-C94E-4709-9DBD-80B77A4D76DB}" srcOrd="0" destOrd="1" presId="urn:microsoft.com/office/officeart/2008/layout/LinedList"/>
    <dgm:cxn modelId="{73AEEA4F-7132-4FFE-A408-B3246FD03607}" srcId="{9F711876-B192-4B97-B0BB-EAC2C2EC57FE}" destId="{B836D81F-6746-4D9A-954A-00E742713749}" srcOrd="0" destOrd="0" parTransId="{2CFEAA8A-EB53-4F2D-BF1F-E4BC2CC1784C}" sibTransId="{8E2820D0-D0E8-42DE-AB91-6A36B3CD1B2F}"/>
    <dgm:cxn modelId="{F6F43E27-5162-4F1A-B3EB-6B4EB7C9EBDC}" srcId="{F3DB5922-F456-4AA2-92F7-95E0D749B7E3}" destId="{F6721399-384B-429E-A207-CCEF1957FF65}" srcOrd="0" destOrd="0" parTransId="{B2CBC0DC-141F-4F36-8984-C4D2FEA51F5D}" sibTransId="{84E0E365-9362-4195-BADA-9B095B5199EF}"/>
    <dgm:cxn modelId="{7C3D784D-4A4E-425A-958E-918D8EE3A6F9}" srcId="{2920AD3B-6065-4E43-A105-24E7FFD2B0AF}" destId="{0FD1F88D-7590-4C1D-A5E6-2B242703BE82}" srcOrd="0" destOrd="0" parTransId="{5D48EEE5-A4E8-4366-9E93-019AE4956FD7}" sibTransId="{1471FE87-B63B-4056-BDAD-85C51A3CD708}"/>
    <dgm:cxn modelId="{6B94C443-F204-4C57-8CEF-67BB632EE6BF}" type="presOf" srcId="{089F8AF0-C1B5-47FA-A4E9-17B5C8E988AC}" destId="{1544993D-C57C-4AF1-B002-61BAF72B5364}" srcOrd="0" destOrd="0" presId="urn:microsoft.com/office/officeart/2008/layout/LinedList"/>
    <dgm:cxn modelId="{FD7BDE3B-B1AB-4C58-82AE-061298F704EA}" type="presOf" srcId="{F3DB5922-F456-4AA2-92F7-95E0D749B7E3}" destId="{1AE38184-44C7-4D87-85C9-30BD9E9751E8}" srcOrd="0" destOrd="0" presId="urn:microsoft.com/office/officeart/2008/layout/LinedList"/>
    <dgm:cxn modelId="{380331BF-FFF4-4600-977E-B01D67620FB0}" type="presOf" srcId="{2E769C53-0906-46E4-832C-B18398B2B333}" destId="{C49B64BD-D3F5-43ED-8E3C-AA60EA3500EA}" srcOrd="0" destOrd="0" presId="urn:microsoft.com/office/officeart/2008/layout/LinedList"/>
    <dgm:cxn modelId="{8E488FD8-DA15-4261-9195-1AB9B8C53F71}" type="presOf" srcId="{9B26CF58-725B-4223-BD52-BCA968B3C77B}" destId="{97ADC63A-DF1A-4998-AB38-6AFC807FF1E5}" srcOrd="0" destOrd="0" presId="urn:microsoft.com/office/officeart/2008/layout/LinedList"/>
    <dgm:cxn modelId="{43582BFF-BECC-442D-96FC-3009FF7BE9A0}" srcId="{089F8AF0-C1B5-47FA-A4E9-17B5C8E988AC}" destId="{F3DB5922-F456-4AA2-92F7-95E0D749B7E3}" srcOrd="1" destOrd="0" parTransId="{D72FB8E2-E58A-4AF7-9C5D-19BD18760B95}" sibTransId="{6EC9F8F0-5A20-4574-BF46-56B97B63F498}"/>
    <dgm:cxn modelId="{4126E320-6596-4176-B970-DDA4262792E3}" type="presOf" srcId="{A370B02E-02E1-43AC-B898-B164D44B477E}" destId="{5C1D68FC-8849-4E76-AD3B-5CD3D83CD18C}" srcOrd="0" destOrd="1" presId="urn:microsoft.com/office/officeart/2008/layout/LinedList"/>
    <dgm:cxn modelId="{F806C9C4-A702-40CA-837A-68697FB8B5E3}" srcId="{5C2EF12A-ABC5-4768-A267-59500BF2D04D}" destId="{3BA4BAE2-440B-4C24-8187-45827DFF5B32}" srcOrd="0" destOrd="0" parTransId="{CFF8658C-427A-4858-920D-BCF4547BEE6F}" sibTransId="{D2D18CD1-0D6C-41A0-95AA-5E24BBFF9579}"/>
    <dgm:cxn modelId="{7FE5F5D6-54CA-4CF7-9AE6-ABB5FF28B7B9}" type="presOf" srcId="{0B424FB5-9B5D-486E-9314-145334BD7FDE}" destId="{C49B64BD-D3F5-43ED-8E3C-AA60EA3500EA}" srcOrd="0" destOrd="1" presId="urn:microsoft.com/office/officeart/2008/layout/LinedList"/>
    <dgm:cxn modelId="{28703D5D-19F1-43E3-AACF-93CA01B170AB}" type="presOf" srcId="{2920AD3B-6065-4E43-A105-24E7FFD2B0AF}" destId="{6C2DC179-E867-4A50-9A56-7D18F1C7F597}" srcOrd="0" destOrd="0" presId="urn:microsoft.com/office/officeart/2008/layout/LinedList"/>
    <dgm:cxn modelId="{D4CA5494-1888-42F4-A346-E201586E546C}" type="presOf" srcId="{3BA4BAE2-440B-4C24-8187-45827DFF5B32}" destId="{A7CCB41B-CAFD-4C99-8DD7-DA6D0D0D3B75}" srcOrd="0" destOrd="0" presId="urn:microsoft.com/office/officeart/2008/layout/LinedList"/>
    <dgm:cxn modelId="{951DA327-EBB0-46E0-8231-BB9F9E3215FE}" srcId="{089F8AF0-C1B5-47FA-A4E9-17B5C8E988AC}" destId="{5C2EF12A-ABC5-4768-A267-59500BF2D04D}" srcOrd="0" destOrd="0" parTransId="{A339F044-BCBA-4456-A187-96F88E51CAD6}" sibTransId="{4C3A6D0C-E20C-40A3-9939-9404F33AA39F}"/>
    <dgm:cxn modelId="{CE1DF0B6-0BDB-4321-965C-E4EB0E4AFAC9}" srcId="{089F8AF0-C1B5-47FA-A4E9-17B5C8E988AC}" destId="{9B26CF58-725B-4223-BD52-BCA968B3C77B}" srcOrd="2" destOrd="0" parTransId="{119211D2-2C69-401E-8810-994DF4909C14}" sibTransId="{DC2C843D-E440-465B-9067-B433D00E1240}"/>
    <dgm:cxn modelId="{582CD827-FB7E-4F32-93C8-ADA8BC29F8EF}" srcId="{0FD1F88D-7590-4C1D-A5E6-2B242703BE82}" destId="{089F8AF0-C1B5-47FA-A4E9-17B5C8E988AC}" srcOrd="0" destOrd="0" parTransId="{08AD3C98-455A-4F10-9405-102D775B86A0}" sibTransId="{7B75F3B3-AA32-415E-81E9-FF8851755B0C}"/>
    <dgm:cxn modelId="{93D0428C-D698-423F-B007-0028A88ED771}" type="presOf" srcId="{32CB918E-AB61-45FC-A541-822178A8477D}" destId="{5C1D68FC-8849-4E76-AD3B-5CD3D83CD18C}" srcOrd="0" destOrd="2" presId="urn:microsoft.com/office/officeart/2008/layout/LinedList"/>
    <dgm:cxn modelId="{05E58809-6D09-4656-96A5-C50EC16F1A20}" type="presOf" srcId="{9F711876-B192-4B97-B0BB-EAC2C2EC57FE}" destId="{F63CF328-C94E-4709-9DBD-80B77A4D76DB}" srcOrd="0" destOrd="0" presId="urn:microsoft.com/office/officeart/2008/layout/LinedList"/>
    <dgm:cxn modelId="{A342664E-96DA-4A34-97F8-116E0F1B5428}" srcId="{3BA4BAE2-440B-4C24-8187-45827DFF5B32}" destId="{AC57C573-CA47-4425-9CC7-EC3816747999}" srcOrd="0" destOrd="0" parTransId="{BDC7DD6E-8540-4048-90F5-6E021EAD07E2}" sibTransId="{C6B2C31C-2220-4321-B5BA-2B38AB831F54}"/>
    <dgm:cxn modelId="{990721AD-1FF6-45F1-9580-96D97B1352DD}" srcId="{2E769C53-0906-46E4-832C-B18398B2B333}" destId="{0B424FB5-9B5D-486E-9314-145334BD7FDE}" srcOrd="0" destOrd="0" parTransId="{EBF1521D-3141-4F61-AF1C-978A7C85EC11}" sibTransId="{14F6F9E3-0A72-4C4D-B75A-75D9120906A0}"/>
    <dgm:cxn modelId="{5506C475-E0CB-4DCC-8F29-DBF1503F2C83}" srcId="{077E8A16-ADBD-44B8-AE79-B6D5FE6258D2}" destId="{A370B02E-02E1-43AC-B898-B164D44B477E}" srcOrd="0" destOrd="0" parTransId="{0AA85CF4-3A39-4E4E-A1D9-D33B8A26DB98}" sibTransId="{6A08FD09-459F-451D-885C-5113EC4B8456}"/>
    <dgm:cxn modelId="{23C4C8BB-33AC-4150-A569-34303189B20A}" srcId="{9B26CF58-725B-4223-BD52-BCA968B3C77B}" destId="{9F711876-B192-4B97-B0BB-EAC2C2EC57FE}" srcOrd="0" destOrd="0" parTransId="{53A91515-2595-4D98-9387-82D619091D2F}" sibTransId="{5A08E5ED-A4F4-4E2C-9B93-66FD9144C655}"/>
    <dgm:cxn modelId="{0A26876F-B3D5-4218-A761-8C6708A1BA29}" type="presParOf" srcId="{6C2DC179-E867-4A50-9A56-7D18F1C7F597}" destId="{7053D598-C86E-4EF4-AB13-8940052D1CC3}" srcOrd="0" destOrd="0" presId="urn:microsoft.com/office/officeart/2008/layout/LinedList"/>
    <dgm:cxn modelId="{764CEEBE-A639-4D19-9EA0-924851BAF9BC}" type="presParOf" srcId="{6C2DC179-E867-4A50-9A56-7D18F1C7F597}" destId="{D5BDC15F-0DE7-494B-8BD2-4D8C1E84D600}" srcOrd="1" destOrd="0" presId="urn:microsoft.com/office/officeart/2008/layout/LinedList"/>
    <dgm:cxn modelId="{53E67392-556D-4BF1-B2F2-80EE41AA187C}" type="presParOf" srcId="{D5BDC15F-0DE7-494B-8BD2-4D8C1E84D600}" destId="{6F670E10-9027-4331-9F4B-BD28BB076C6B}" srcOrd="0" destOrd="0" presId="urn:microsoft.com/office/officeart/2008/layout/LinedList"/>
    <dgm:cxn modelId="{4D4264CF-B67A-4831-8235-9EEB7EE6E2A5}" type="presParOf" srcId="{D5BDC15F-0DE7-494B-8BD2-4D8C1E84D600}" destId="{BFFCACF9-C28F-4D6F-941C-5D7FDB52C911}" srcOrd="1" destOrd="0" presId="urn:microsoft.com/office/officeart/2008/layout/LinedList"/>
    <dgm:cxn modelId="{9BCA1E1A-AB32-45EA-B2B8-D9C6BD7253A1}" type="presParOf" srcId="{BFFCACF9-C28F-4D6F-941C-5D7FDB52C911}" destId="{DC0F20C2-EAF7-4550-80FC-644D013AB060}" srcOrd="0" destOrd="0" presId="urn:microsoft.com/office/officeart/2008/layout/LinedList"/>
    <dgm:cxn modelId="{38499988-7188-49BF-B1F3-0F19D6EF9D8C}" type="presParOf" srcId="{BFFCACF9-C28F-4D6F-941C-5D7FDB52C911}" destId="{151457AF-D9F6-4C82-8928-8499A84023FE}" srcOrd="1" destOrd="0" presId="urn:microsoft.com/office/officeart/2008/layout/LinedList"/>
    <dgm:cxn modelId="{15606340-7BA7-46C0-8210-7B0044A2D27F}" type="presParOf" srcId="{151457AF-D9F6-4C82-8928-8499A84023FE}" destId="{31AC4D40-1CE4-4F47-9BD2-3602FB5C56C5}" srcOrd="0" destOrd="0" presId="urn:microsoft.com/office/officeart/2008/layout/LinedList"/>
    <dgm:cxn modelId="{8033CE1A-0C1E-42A3-B48B-7FF6525E429A}" type="presParOf" srcId="{151457AF-D9F6-4C82-8928-8499A84023FE}" destId="{1544993D-C57C-4AF1-B002-61BAF72B5364}" srcOrd="1" destOrd="0" presId="urn:microsoft.com/office/officeart/2008/layout/LinedList"/>
    <dgm:cxn modelId="{2BE8DD81-FD90-4150-AEAC-BCE52B0CA66F}" type="presParOf" srcId="{151457AF-D9F6-4C82-8928-8499A84023FE}" destId="{F86E115D-745E-43F5-AB3E-A7CFC78EDBE3}" srcOrd="2" destOrd="0" presId="urn:microsoft.com/office/officeart/2008/layout/LinedList"/>
    <dgm:cxn modelId="{D5340CBE-6DC2-472C-922D-7A85C276A935}" type="presParOf" srcId="{F86E115D-745E-43F5-AB3E-A7CFC78EDBE3}" destId="{7385CD94-DCE7-44C7-AADC-80A53FBA88D2}" srcOrd="0" destOrd="0" presId="urn:microsoft.com/office/officeart/2008/layout/LinedList"/>
    <dgm:cxn modelId="{C9C1D742-CF9F-4B2A-AA62-C1B0E6F9B82A}" type="presParOf" srcId="{7385CD94-DCE7-44C7-AADC-80A53FBA88D2}" destId="{1EE8AA6B-6CC4-4B9F-933D-F5A2859949ED}" srcOrd="0" destOrd="0" presId="urn:microsoft.com/office/officeart/2008/layout/LinedList"/>
    <dgm:cxn modelId="{FADDF752-0F18-439A-A35E-4B192958A699}" type="presParOf" srcId="{7385CD94-DCE7-44C7-AADC-80A53FBA88D2}" destId="{10CFBA49-AC23-4D87-B8CA-6901C9FF889C}" srcOrd="1" destOrd="0" presId="urn:microsoft.com/office/officeart/2008/layout/LinedList"/>
    <dgm:cxn modelId="{BA043067-AFDF-4FC0-8C4B-A15A1494F244}" type="presParOf" srcId="{7385CD94-DCE7-44C7-AADC-80A53FBA88D2}" destId="{278F0C27-97CC-477C-B47B-2502852E740E}" srcOrd="2" destOrd="0" presId="urn:microsoft.com/office/officeart/2008/layout/LinedList"/>
    <dgm:cxn modelId="{6CC0FC1B-C634-4AF0-AF34-67CB7EDC2E98}" type="presParOf" srcId="{278F0C27-97CC-477C-B47B-2502852E740E}" destId="{24275AA4-F25B-4C45-8E21-F5946727BA8C}" srcOrd="0" destOrd="0" presId="urn:microsoft.com/office/officeart/2008/layout/LinedList"/>
    <dgm:cxn modelId="{1AE6FFA1-DA1E-4510-9386-A39B2030D9B2}" type="presParOf" srcId="{24275AA4-F25B-4C45-8E21-F5946727BA8C}" destId="{115AAF24-1B3C-4C5F-AC06-8DDDC9A47542}" srcOrd="0" destOrd="0" presId="urn:microsoft.com/office/officeart/2008/layout/LinedList"/>
    <dgm:cxn modelId="{7D6C84D4-CBFC-4062-8550-7B6852F8D941}" type="presParOf" srcId="{24275AA4-F25B-4C45-8E21-F5946727BA8C}" destId="{A7CCB41B-CAFD-4C99-8DD7-DA6D0D0D3B75}" srcOrd="1" destOrd="0" presId="urn:microsoft.com/office/officeart/2008/layout/LinedList"/>
    <dgm:cxn modelId="{B323FF10-D887-4897-AFA7-AFB9E5937806}" type="presParOf" srcId="{278F0C27-97CC-477C-B47B-2502852E740E}" destId="{5094F0A6-F1C3-47AC-9C91-AA18DFCB4427}" srcOrd="1" destOrd="0" presId="urn:microsoft.com/office/officeart/2008/layout/LinedList"/>
    <dgm:cxn modelId="{DD900C6C-72AF-403E-AF02-E40CF206E75F}" type="presParOf" srcId="{5094F0A6-F1C3-47AC-9C91-AA18DFCB4427}" destId="{D42C9983-CC31-4BE8-8F96-B9531F305601}" srcOrd="0" destOrd="0" presId="urn:microsoft.com/office/officeart/2008/layout/LinedList"/>
    <dgm:cxn modelId="{9B5445CA-7BCE-4784-82FF-DA08FB985DD4}" type="presParOf" srcId="{5094F0A6-F1C3-47AC-9C91-AA18DFCB4427}" destId="{C49B64BD-D3F5-43ED-8E3C-AA60EA3500EA}" srcOrd="1" destOrd="0" presId="urn:microsoft.com/office/officeart/2008/layout/LinedList"/>
    <dgm:cxn modelId="{5A55E900-8B14-4D5E-920F-975285D55149}" type="presParOf" srcId="{F86E115D-745E-43F5-AB3E-A7CFC78EDBE3}" destId="{D36A0D60-B788-4474-A438-F83356DFE838}" srcOrd="1" destOrd="0" presId="urn:microsoft.com/office/officeart/2008/layout/LinedList"/>
    <dgm:cxn modelId="{2B5CC4B7-E529-4F58-8313-B97B9D70B8F5}" type="presParOf" srcId="{F86E115D-745E-43F5-AB3E-A7CFC78EDBE3}" destId="{D6A21B8E-232D-47A3-9FFE-5F6A622CD6C6}" srcOrd="2" destOrd="0" presId="urn:microsoft.com/office/officeart/2008/layout/LinedList"/>
    <dgm:cxn modelId="{5CAE84C0-F721-4357-8525-55214FFCFE77}" type="presParOf" srcId="{D6A21B8E-232D-47A3-9FFE-5F6A622CD6C6}" destId="{5462C89B-2398-4170-B76B-929435626098}" srcOrd="0" destOrd="0" presId="urn:microsoft.com/office/officeart/2008/layout/LinedList"/>
    <dgm:cxn modelId="{56AA60E6-046A-495F-BEED-E3E86A77FD26}" type="presParOf" srcId="{D6A21B8E-232D-47A3-9FFE-5F6A622CD6C6}" destId="{1AE38184-44C7-4D87-85C9-30BD9E9751E8}" srcOrd="1" destOrd="0" presId="urn:microsoft.com/office/officeart/2008/layout/LinedList"/>
    <dgm:cxn modelId="{7425293A-B1CE-4FFA-9D69-35862E0C6BF9}" type="presParOf" srcId="{D6A21B8E-232D-47A3-9FFE-5F6A622CD6C6}" destId="{8260280E-46DC-4B22-9823-E80ADF0B3936}" srcOrd="2" destOrd="0" presId="urn:microsoft.com/office/officeart/2008/layout/LinedList"/>
    <dgm:cxn modelId="{4D75C5FA-CAAC-42D6-B7C0-68BFA820EA76}" type="presParOf" srcId="{8260280E-46DC-4B22-9823-E80ADF0B3936}" destId="{A7DC4B02-27C9-4CAE-9941-70A58F9F1CD1}" srcOrd="0" destOrd="0" presId="urn:microsoft.com/office/officeart/2008/layout/LinedList"/>
    <dgm:cxn modelId="{EEB60B83-4A2D-4B9A-B4F9-6E458A47378D}" type="presParOf" srcId="{A7DC4B02-27C9-4CAE-9941-70A58F9F1CD1}" destId="{DB545776-A4A2-4825-BFC3-52F43E0A8A4B}" srcOrd="0" destOrd="0" presId="urn:microsoft.com/office/officeart/2008/layout/LinedList"/>
    <dgm:cxn modelId="{014FEA9F-2449-464E-82D8-53D9E00AD3CB}" type="presParOf" srcId="{A7DC4B02-27C9-4CAE-9941-70A58F9F1CD1}" destId="{45DF8053-0EB3-43A2-96CD-165146537221}" srcOrd="1" destOrd="0" presId="urn:microsoft.com/office/officeart/2008/layout/LinedList"/>
    <dgm:cxn modelId="{1BB6702B-AA55-4650-98AB-A4F2AE22D0C4}" type="presParOf" srcId="{8260280E-46DC-4B22-9823-E80ADF0B3936}" destId="{3E48ED50-269A-4C61-B257-39AE4A8E0A57}" srcOrd="1" destOrd="0" presId="urn:microsoft.com/office/officeart/2008/layout/LinedList"/>
    <dgm:cxn modelId="{C804E887-552D-4FA5-BCA3-FD5941292F08}" type="presParOf" srcId="{3E48ED50-269A-4C61-B257-39AE4A8E0A57}" destId="{F95AEBF3-6FDC-4B49-A56E-71138328E72C}" srcOrd="0" destOrd="0" presId="urn:microsoft.com/office/officeart/2008/layout/LinedList"/>
    <dgm:cxn modelId="{F250E914-399E-4219-B975-FD58B68F8C5F}" type="presParOf" srcId="{3E48ED50-269A-4C61-B257-39AE4A8E0A57}" destId="{5C1D68FC-8849-4E76-AD3B-5CD3D83CD18C}" srcOrd="1" destOrd="0" presId="urn:microsoft.com/office/officeart/2008/layout/LinedList"/>
    <dgm:cxn modelId="{A19D5B0A-2FC5-4BF4-B4D2-CD2FD4A70F48}" type="presParOf" srcId="{F86E115D-745E-43F5-AB3E-A7CFC78EDBE3}" destId="{EEF35FB2-1A07-4212-8CE8-FD0A842C0CB4}" srcOrd="3" destOrd="0" presId="urn:microsoft.com/office/officeart/2008/layout/LinedList"/>
    <dgm:cxn modelId="{830DD906-7351-4C1E-9212-05E2380BFC57}" type="presParOf" srcId="{F86E115D-745E-43F5-AB3E-A7CFC78EDBE3}" destId="{4452DAC5-2CFE-44FF-93CB-8B013C9E31D3}" srcOrd="4" destOrd="0" presId="urn:microsoft.com/office/officeart/2008/layout/LinedList"/>
    <dgm:cxn modelId="{CFCB071F-81C2-4C3B-82D2-8E6EC82840A7}" type="presParOf" srcId="{4452DAC5-2CFE-44FF-93CB-8B013C9E31D3}" destId="{D636C267-4A60-4E24-923A-68633AE49037}" srcOrd="0" destOrd="0" presId="urn:microsoft.com/office/officeart/2008/layout/LinedList"/>
    <dgm:cxn modelId="{5C959D8B-4617-40EC-B64D-59AC21FF677D}" type="presParOf" srcId="{4452DAC5-2CFE-44FF-93CB-8B013C9E31D3}" destId="{97ADC63A-DF1A-4998-AB38-6AFC807FF1E5}" srcOrd="1" destOrd="0" presId="urn:microsoft.com/office/officeart/2008/layout/LinedList"/>
    <dgm:cxn modelId="{21835F3D-FEEF-4F57-B522-EA6ADFC37494}" type="presParOf" srcId="{4452DAC5-2CFE-44FF-93CB-8B013C9E31D3}" destId="{522674DD-DF87-4613-9C4D-950286B35215}" srcOrd="2" destOrd="0" presId="urn:microsoft.com/office/officeart/2008/layout/LinedList"/>
    <dgm:cxn modelId="{A676B001-DB3E-4A8B-A7EB-2C5A7EDD6DF1}" type="presParOf" srcId="{522674DD-DF87-4613-9C4D-950286B35215}" destId="{BC91FDBE-CAD7-45D2-85FB-75EB0B570629}" srcOrd="0" destOrd="0" presId="urn:microsoft.com/office/officeart/2008/layout/LinedList"/>
    <dgm:cxn modelId="{2C2162FC-B136-4264-8CCF-46A61E4FECAD}" type="presParOf" srcId="{BC91FDBE-CAD7-45D2-85FB-75EB0B570629}" destId="{3A91FD29-FF2B-4AA9-A9F9-AA404D032F91}" srcOrd="0" destOrd="0" presId="urn:microsoft.com/office/officeart/2008/layout/LinedList"/>
    <dgm:cxn modelId="{63C094AD-1A08-40B7-875D-D1E64307251E}" type="presParOf" srcId="{BC91FDBE-CAD7-45D2-85FB-75EB0B570629}" destId="{F63CF328-C94E-4709-9DBD-80B77A4D76DB}" srcOrd="1" destOrd="0" presId="urn:microsoft.com/office/officeart/2008/layout/LinedList"/>
    <dgm:cxn modelId="{15991D8A-78C9-491B-BA1F-6B0A94A59D52}" type="presParOf" srcId="{BFFCACF9-C28F-4D6F-941C-5D7FDB52C911}" destId="{1C327D5F-0BDF-40B1-BC13-8A8B342AEF9C}" srcOrd="2" destOrd="0" presId="urn:microsoft.com/office/officeart/2008/layout/LinedList"/>
    <dgm:cxn modelId="{69CB19D9-D55F-4789-928C-D43528552030}" type="presParOf" srcId="{BFFCACF9-C28F-4D6F-941C-5D7FDB52C911}" destId="{C29C28E9-B403-4DD1-A4A5-E1F2A568CC7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B81403-BD1C-46A3-AE22-5933AB714A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B03586-A1A9-42AF-9729-F03A29C5DD67}">
      <dgm:prSet/>
      <dgm:spPr/>
      <dgm:t>
        <a:bodyPr/>
        <a:lstStyle/>
        <a:p>
          <a:pPr rtl="0"/>
          <a:r>
            <a:rPr lang="en-US" dirty="0" smtClean="0"/>
            <a:t>Mobile Delivery Device Menu Redesign</a:t>
          </a:r>
          <a:endParaRPr lang="en-US" dirty="0"/>
        </a:p>
      </dgm:t>
    </dgm:pt>
    <dgm:pt modelId="{5BD68189-4200-4FFD-A206-F3E13B843F04}" type="parTrans" cxnId="{50A769AD-739B-4C64-A6FC-CD476027D3AF}">
      <dgm:prSet/>
      <dgm:spPr/>
      <dgm:t>
        <a:bodyPr/>
        <a:lstStyle/>
        <a:p>
          <a:endParaRPr lang="en-US"/>
        </a:p>
      </dgm:t>
    </dgm:pt>
    <dgm:pt modelId="{3A3A084E-D0FF-41FD-8656-40725028DB20}" type="sibTrans" cxnId="{50A769AD-739B-4C64-A6FC-CD476027D3AF}">
      <dgm:prSet/>
      <dgm:spPr/>
      <dgm:t>
        <a:bodyPr/>
        <a:lstStyle/>
        <a:p>
          <a:endParaRPr lang="en-US"/>
        </a:p>
      </dgm:t>
    </dgm:pt>
    <dgm:pt modelId="{A8036A11-B3B3-4F06-8BD2-040C27608910}">
      <dgm:prSet/>
      <dgm:spPr/>
      <dgm:t>
        <a:bodyPr/>
        <a:lstStyle/>
        <a:p>
          <a:pPr rtl="0"/>
          <a:r>
            <a:rPr lang="en-US" b="1" dirty="0" smtClean="0"/>
            <a:t>Simplify and Consolidate</a:t>
          </a:r>
          <a:endParaRPr lang="en-US" b="1" dirty="0"/>
        </a:p>
      </dgm:t>
    </dgm:pt>
    <dgm:pt modelId="{AD0B91A1-9E4A-40C2-915F-908B6CE0AED0}" type="parTrans" cxnId="{DAA4D8A1-834E-4F44-96B8-A43AE39E8A79}">
      <dgm:prSet/>
      <dgm:spPr/>
      <dgm:t>
        <a:bodyPr/>
        <a:lstStyle/>
        <a:p>
          <a:endParaRPr lang="en-US"/>
        </a:p>
      </dgm:t>
    </dgm:pt>
    <dgm:pt modelId="{AA3F884C-1471-4023-BD4B-FAECC7B43BCF}" type="sibTrans" cxnId="{DAA4D8A1-834E-4F44-96B8-A43AE39E8A79}">
      <dgm:prSet/>
      <dgm:spPr/>
      <dgm:t>
        <a:bodyPr/>
        <a:lstStyle/>
        <a:p>
          <a:endParaRPr lang="en-US"/>
        </a:p>
      </dgm:t>
    </dgm:pt>
    <dgm:pt modelId="{C8F8228F-5332-4D74-97A9-57AC5171583B}">
      <dgm:prSet/>
      <dgm:spPr/>
      <dgm:t>
        <a:bodyPr/>
        <a:lstStyle/>
        <a:p>
          <a:pPr rtl="0"/>
          <a:r>
            <a:rPr lang="en-US" dirty="0" smtClean="0"/>
            <a:t>Categorize into five broad selections</a:t>
          </a:r>
          <a:endParaRPr lang="en-US" dirty="0"/>
        </a:p>
      </dgm:t>
    </dgm:pt>
    <dgm:pt modelId="{07E15D50-16EC-4C2B-838D-35B5546FC358}" type="parTrans" cxnId="{86C873E9-2EB0-422D-84CD-F79592B83CF7}">
      <dgm:prSet/>
      <dgm:spPr/>
      <dgm:t>
        <a:bodyPr/>
        <a:lstStyle/>
        <a:p>
          <a:endParaRPr lang="en-US"/>
        </a:p>
      </dgm:t>
    </dgm:pt>
    <dgm:pt modelId="{16BC7247-62AD-4F2E-B523-CE85BF3E7F9A}" type="sibTrans" cxnId="{86C873E9-2EB0-422D-84CD-F79592B83CF7}">
      <dgm:prSet/>
      <dgm:spPr/>
      <dgm:t>
        <a:bodyPr/>
        <a:lstStyle/>
        <a:p>
          <a:endParaRPr lang="en-US"/>
        </a:p>
      </dgm:t>
    </dgm:pt>
    <dgm:pt modelId="{84E318FB-8730-4F5E-AEC9-D456D25CB9C0}">
      <dgm:prSet/>
      <dgm:spPr/>
      <dgm:t>
        <a:bodyPr/>
        <a:lstStyle/>
        <a:p>
          <a:pPr rtl="0"/>
          <a:r>
            <a:rPr lang="en-US" b="1" dirty="0" smtClean="0"/>
            <a:t>Delivered</a:t>
          </a:r>
          <a:endParaRPr lang="en-US" b="1" dirty="0"/>
        </a:p>
      </dgm:t>
    </dgm:pt>
    <dgm:pt modelId="{8EB62651-9B60-4B11-89D5-5EDB91407C1F}" type="parTrans" cxnId="{E3E126A1-69E7-4F56-B92E-3407805856A9}">
      <dgm:prSet/>
      <dgm:spPr/>
      <dgm:t>
        <a:bodyPr/>
        <a:lstStyle/>
        <a:p>
          <a:endParaRPr lang="en-US"/>
        </a:p>
      </dgm:t>
    </dgm:pt>
    <dgm:pt modelId="{5EB43524-CBE9-44B3-90D6-85F9F9FE2CE9}" type="sibTrans" cxnId="{E3E126A1-69E7-4F56-B92E-3407805856A9}">
      <dgm:prSet/>
      <dgm:spPr/>
      <dgm:t>
        <a:bodyPr/>
        <a:lstStyle/>
        <a:p>
          <a:endParaRPr lang="en-US"/>
        </a:p>
      </dgm:t>
    </dgm:pt>
    <dgm:pt modelId="{588A9BF5-0716-4949-BC32-E0DF87089770}">
      <dgm:prSet/>
      <dgm:spPr/>
      <dgm:t>
        <a:bodyPr/>
        <a:lstStyle/>
        <a:p>
          <a:pPr rtl="0"/>
          <a:r>
            <a:rPr lang="en-US" b="1" dirty="0" smtClean="0"/>
            <a:t>Attempted</a:t>
          </a:r>
          <a:endParaRPr lang="en-US" b="1" dirty="0"/>
        </a:p>
      </dgm:t>
    </dgm:pt>
    <dgm:pt modelId="{E1678A1C-6EB8-4A49-A1F0-46CE25DC4803}" type="parTrans" cxnId="{2507E4A8-F9B9-464A-A9F4-74F3FF6F1B17}">
      <dgm:prSet/>
      <dgm:spPr/>
      <dgm:t>
        <a:bodyPr/>
        <a:lstStyle/>
        <a:p>
          <a:endParaRPr lang="en-US"/>
        </a:p>
      </dgm:t>
    </dgm:pt>
    <dgm:pt modelId="{5400643F-610B-4353-B73E-E6B4621D2819}" type="sibTrans" cxnId="{2507E4A8-F9B9-464A-A9F4-74F3FF6F1B17}">
      <dgm:prSet/>
      <dgm:spPr/>
      <dgm:t>
        <a:bodyPr/>
        <a:lstStyle/>
        <a:p>
          <a:endParaRPr lang="en-US"/>
        </a:p>
      </dgm:t>
    </dgm:pt>
    <dgm:pt modelId="{54854F30-987F-41DC-BD3C-D9B7F83F2E20}">
      <dgm:prSet/>
      <dgm:spPr/>
      <dgm:t>
        <a:bodyPr/>
        <a:lstStyle/>
        <a:p>
          <a:pPr rtl="0"/>
          <a:r>
            <a:rPr lang="en-US" b="1" dirty="0" smtClean="0"/>
            <a:t>Return to Sender or Forward</a:t>
          </a:r>
          <a:endParaRPr lang="en-US" b="1" dirty="0"/>
        </a:p>
      </dgm:t>
    </dgm:pt>
    <dgm:pt modelId="{ADBCEBC6-37C9-4C8D-B6E5-83284915D458}" type="parTrans" cxnId="{68836D87-4E47-4DEE-A4E2-84F17EA6A9F0}">
      <dgm:prSet/>
      <dgm:spPr/>
      <dgm:t>
        <a:bodyPr/>
        <a:lstStyle/>
        <a:p>
          <a:endParaRPr lang="en-US"/>
        </a:p>
      </dgm:t>
    </dgm:pt>
    <dgm:pt modelId="{CD4274A9-A909-4BD8-8ADE-65B818F7CA1F}" type="sibTrans" cxnId="{68836D87-4E47-4DEE-A4E2-84F17EA6A9F0}">
      <dgm:prSet/>
      <dgm:spPr/>
      <dgm:t>
        <a:bodyPr/>
        <a:lstStyle/>
        <a:p>
          <a:endParaRPr lang="en-US"/>
        </a:p>
      </dgm:t>
    </dgm:pt>
    <dgm:pt modelId="{07EC963E-E5D8-4801-BFF5-5E2E74305D37}">
      <dgm:prSet/>
      <dgm:spPr/>
      <dgm:t>
        <a:bodyPr/>
        <a:lstStyle/>
        <a:p>
          <a:pPr rtl="0"/>
          <a:r>
            <a:rPr lang="en-US" b="1" dirty="0" smtClean="0"/>
            <a:t>Ancillary</a:t>
          </a:r>
          <a:endParaRPr lang="en-US" b="1" dirty="0"/>
        </a:p>
      </dgm:t>
    </dgm:pt>
    <dgm:pt modelId="{26DA2552-2231-415B-BA85-7D67813F86C9}" type="parTrans" cxnId="{FA434A11-F06F-44CE-848F-55D303E1F282}">
      <dgm:prSet/>
      <dgm:spPr/>
      <dgm:t>
        <a:bodyPr/>
        <a:lstStyle/>
        <a:p>
          <a:endParaRPr lang="en-US"/>
        </a:p>
      </dgm:t>
    </dgm:pt>
    <dgm:pt modelId="{5795F70F-F79F-4AEF-AE59-65B58D96E55B}" type="sibTrans" cxnId="{FA434A11-F06F-44CE-848F-55D303E1F282}">
      <dgm:prSet/>
      <dgm:spPr/>
      <dgm:t>
        <a:bodyPr/>
        <a:lstStyle/>
        <a:p>
          <a:endParaRPr lang="en-US"/>
        </a:p>
      </dgm:t>
    </dgm:pt>
    <dgm:pt modelId="{ED4F432E-A808-4A88-8447-7BCC9BA2A84C}">
      <dgm:prSet/>
      <dgm:spPr/>
      <dgm:t>
        <a:bodyPr/>
        <a:lstStyle/>
        <a:p>
          <a:pPr rtl="0"/>
          <a:r>
            <a:rPr lang="en-US" b="1" dirty="0" smtClean="0"/>
            <a:t>Other</a:t>
          </a:r>
          <a:endParaRPr lang="en-US" b="1" dirty="0"/>
        </a:p>
      </dgm:t>
    </dgm:pt>
    <dgm:pt modelId="{D1D587E8-05AC-4A01-A6AE-D755196C82A8}" type="parTrans" cxnId="{1FC571BA-9C78-4435-A8AE-553B2D346CD5}">
      <dgm:prSet/>
      <dgm:spPr/>
      <dgm:t>
        <a:bodyPr/>
        <a:lstStyle/>
        <a:p>
          <a:endParaRPr lang="en-US"/>
        </a:p>
      </dgm:t>
    </dgm:pt>
    <dgm:pt modelId="{4743A638-C181-439E-9C1A-3E35073E4E74}" type="sibTrans" cxnId="{1FC571BA-9C78-4435-A8AE-553B2D346CD5}">
      <dgm:prSet/>
      <dgm:spPr/>
      <dgm:t>
        <a:bodyPr/>
        <a:lstStyle/>
        <a:p>
          <a:endParaRPr lang="en-US"/>
        </a:p>
      </dgm:t>
    </dgm:pt>
    <dgm:pt modelId="{487AD761-CA4F-4977-A069-7EE284FF6030}">
      <dgm:prSet/>
      <dgm:spPr/>
      <dgm:t>
        <a:bodyPr/>
        <a:lstStyle/>
        <a:p>
          <a:pPr rtl="0"/>
          <a:r>
            <a:rPr lang="en-US" dirty="0" smtClean="0"/>
            <a:t>Allow carrier to select specific reason for returns</a:t>
          </a:r>
          <a:endParaRPr lang="en-US" dirty="0"/>
        </a:p>
      </dgm:t>
    </dgm:pt>
    <dgm:pt modelId="{2475B6A0-C37C-4CE6-BAE5-FC6B43E80DEE}" type="parTrans" cxnId="{4E2E51BC-89AB-46AF-B69A-3930E0D67462}">
      <dgm:prSet/>
      <dgm:spPr/>
      <dgm:t>
        <a:bodyPr/>
        <a:lstStyle/>
        <a:p>
          <a:endParaRPr lang="en-US"/>
        </a:p>
      </dgm:t>
    </dgm:pt>
    <dgm:pt modelId="{F59C3C33-C09D-455F-BDB5-5B007D88DC40}" type="sibTrans" cxnId="{4E2E51BC-89AB-46AF-B69A-3930E0D67462}">
      <dgm:prSet/>
      <dgm:spPr/>
      <dgm:t>
        <a:bodyPr/>
        <a:lstStyle/>
        <a:p>
          <a:endParaRPr lang="en-US"/>
        </a:p>
      </dgm:t>
    </dgm:pt>
    <dgm:pt modelId="{99E22204-53A7-429C-8A62-EFB4F11724EB}">
      <dgm:prSet/>
      <dgm:spPr/>
      <dgm:t>
        <a:bodyPr/>
        <a:lstStyle/>
        <a:p>
          <a:pPr rtl="0"/>
          <a:r>
            <a:rPr lang="en-US" b="1" dirty="0" smtClean="0"/>
            <a:t>Improve login process to ensure</a:t>
          </a:r>
          <a:endParaRPr lang="en-US" b="1" dirty="0"/>
        </a:p>
      </dgm:t>
    </dgm:pt>
    <dgm:pt modelId="{FCAA1924-9C86-4C46-BDD8-85D5BC565871}" type="parTrans" cxnId="{D1F8F14D-02A9-43F7-AC54-CB090923D401}">
      <dgm:prSet/>
      <dgm:spPr/>
      <dgm:t>
        <a:bodyPr/>
        <a:lstStyle/>
        <a:p>
          <a:endParaRPr lang="en-US"/>
        </a:p>
      </dgm:t>
    </dgm:pt>
    <dgm:pt modelId="{70FB27A3-2384-4599-B797-A1F67ACBD41A}" type="sibTrans" cxnId="{D1F8F14D-02A9-43F7-AC54-CB090923D401}">
      <dgm:prSet/>
      <dgm:spPr/>
      <dgm:t>
        <a:bodyPr/>
        <a:lstStyle/>
        <a:p>
          <a:endParaRPr lang="en-US"/>
        </a:p>
      </dgm:t>
    </dgm:pt>
    <dgm:pt modelId="{E4F258EA-8EE6-4D44-9FAE-8843C3512AEA}">
      <dgm:prSet/>
      <dgm:spPr/>
      <dgm:t>
        <a:bodyPr/>
        <a:lstStyle/>
        <a:p>
          <a:pPr rtl="0"/>
          <a:r>
            <a:rPr lang="en-US" dirty="0" smtClean="0"/>
            <a:t>Correct carrier information</a:t>
          </a:r>
          <a:endParaRPr lang="en-US" dirty="0"/>
        </a:p>
      </dgm:t>
    </dgm:pt>
    <dgm:pt modelId="{2C25524A-64C2-45C2-BF77-9036D6363670}" type="parTrans" cxnId="{0E5BED80-8D23-47F0-AF7F-AC651890DC04}">
      <dgm:prSet/>
      <dgm:spPr/>
      <dgm:t>
        <a:bodyPr/>
        <a:lstStyle/>
        <a:p>
          <a:endParaRPr lang="en-US"/>
        </a:p>
      </dgm:t>
    </dgm:pt>
    <dgm:pt modelId="{208EE6FA-4A34-4EA3-BA14-4B9166BDABDB}" type="sibTrans" cxnId="{0E5BED80-8D23-47F0-AF7F-AC651890DC04}">
      <dgm:prSet/>
      <dgm:spPr/>
      <dgm:t>
        <a:bodyPr/>
        <a:lstStyle/>
        <a:p>
          <a:endParaRPr lang="en-US"/>
        </a:p>
      </dgm:t>
    </dgm:pt>
    <dgm:pt modelId="{1EE6CE95-AD69-44D9-8C60-CF4351E0EAC5}">
      <dgm:prSet/>
      <dgm:spPr/>
      <dgm:t>
        <a:bodyPr/>
        <a:lstStyle/>
        <a:p>
          <a:pPr rtl="0"/>
          <a:r>
            <a:rPr lang="en-US" dirty="0" smtClean="0"/>
            <a:t>Correct route information</a:t>
          </a:r>
          <a:endParaRPr lang="en-US" dirty="0"/>
        </a:p>
      </dgm:t>
    </dgm:pt>
    <dgm:pt modelId="{C09D39C6-0C81-4C95-9747-76B4B30BB515}" type="parTrans" cxnId="{6E4A64D5-38B0-4388-9F0E-78E137456A3E}">
      <dgm:prSet/>
      <dgm:spPr/>
      <dgm:t>
        <a:bodyPr/>
        <a:lstStyle/>
        <a:p>
          <a:endParaRPr lang="en-US"/>
        </a:p>
      </dgm:t>
    </dgm:pt>
    <dgm:pt modelId="{1F789A07-6E0A-4B20-B8A9-6CCC2E51476B}" type="sibTrans" cxnId="{6E4A64D5-38B0-4388-9F0E-78E137456A3E}">
      <dgm:prSet/>
      <dgm:spPr/>
      <dgm:t>
        <a:bodyPr/>
        <a:lstStyle/>
        <a:p>
          <a:endParaRPr lang="en-US"/>
        </a:p>
      </dgm:t>
    </dgm:pt>
    <dgm:pt modelId="{0467FFD0-BF72-4018-9540-94E891389774}" type="pres">
      <dgm:prSet presAssocID="{E6B81403-BD1C-46A3-AE22-5933AB714A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5DBB44-9A52-4DBB-9D55-3A15A2CAB6E1}" type="pres">
      <dgm:prSet presAssocID="{FEB03586-A1A9-42AF-9729-F03A29C5DD67}" presName="linNode" presStyleCnt="0"/>
      <dgm:spPr/>
    </dgm:pt>
    <dgm:pt modelId="{3B4B04B7-B024-4DEB-9D90-D143EE1E948E}" type="pres">
      <dgm:prSet presAssocID="{FEB03586-A1A9-42AF-9729-F03A29C5DD6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ED092-E51E-48B6-85AB-3C2AB30648F4}" type="pres">
      <dgm:prSet presAssocID="{FEB03586-A1A9-42AF-9729-F03A29C5DD6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397FBA-6284-4ADD-8BE4-2B86E7002DBD}" type="presOf" srcId="{07EC963E-E5D8-4801-BFF5-5E2E74305D37}" destId="{B3BED092-E51E-48B6-85AB-3C2AB30648F4}" srcOrd="0" destOrd="5" presId="urn:microsoft.com/office/officeart/2005/8/layout/vList5"/>
    <dgm:cxn modelId="{2507E4A8-F9B9-464A-A9F4-74F3FF6F1B17}" srcId="{C8F8228F-5332-4D74-97A9-57AC5171583B}" destId="{588A9BF5-0716-4949-BC32-E0DF87089770}" srcOrd="1" destOrd="0" parTransId="{E1678A1C-6EB8-4A49-A1F0-46CE25DC4803}" sibTransId="{5400643F-610B-4353-B73E-E6B4621D2819}"/>
    <dgm:cxn modelId="{0EB9645C-9B16-45CA-9508-6CE05CB90FD8}" type="presOf" srcId="{ED4F432E-A808-4A88-8447-7BCC9BA2A84C}" destId="{B3BED092-E51E-48B6-85AB-3C2AB30648F4}" srcOrd="0" destOrd="6" presId="urn:microsoft.com/office/officeart/2005/8/layout/vList5"/>
    <dgm:cxn modelId="{3839D286-1B00-434C-827F-AA0DE54EE1AD}" type="presOf" srcId="{99E22204-53A7-429C-8A62-EFB4F11724EB}" destId="{B3BED092-E51E-48B6-85AB-3C2AB30648F4}" srcOrd="0" destOrd="8" presId="urn:microsoft.com/office/officeart/2005/8/layout/vList5"/>
    <dgm:cxn modelId="{3111BA42-97A2-4D34-9100-0BE910B465E3}" type="presOf" srcId="{A8036A11-B3B3-4F06-8BD2-040C27608910}" destId="{B3BED092-E51E-48B6-85AB-3C2AB30648F4}" srcOrd="0" destOrd="0" presId="urn:microsoft.com/office/officeart/2005/8/layout/vList5"/>
    <dgm:cxn modelId="{A17E88FF-8FD8-4359-8462-538C2CB468DF}" type="presOf" srcId="{FEB03586-A1A9-42AF-9729-F03A29C5DD67}" destId="{3B4B04B7-B024-4DEB-9D90-D143EE1E948E}" srcOrd="0" destOrd="0" presId="urn:microsoft.com/office/officeart/2005/8/layout/vList5"/>
    <dgm:cxn modelId="{4E2E51BC-89AB-46AF-B69A-3930E0D67462}" srcId="{FEB03586-A1A9-42AF-9729-F03A29C5DD67}" destId="{487AD761-CA4F-4977-A069-7EE284FF6030}" srcOrd="2" destOrd="0" parTransId="{2475B6A0-C37C-4CE6-BAE5-FC6B43E80DEE}" sibTransId="{F59C3C33-C09D-455F-BDB5-5B007D88DC40}"/>
    <dgm:cxn modelId="{DAA4D8A1-834E-4F44-96B8-A43AE39E8A79}" srcId="{FEB03586-A1A9-42AF-9729-F03A29C5DD67}" destId="{A8036A11-B3B3-4F06-8BD2-040C27608910}" srcOrd="0" destOrd="0" parTransId="{AD0B91A1-9E4A-40C2-915F-908B6CE0AED0}" sibTransId="{AA3F884C-1471-4023-BD4B-FAECC7B43BCF}"/>
    <dgm:cxn modelId="{CBC31501-2006-49C7-915D-EF350328433C}" type="presOf" srcId="{54854F30-987F-41DC-BD3C-D9B7F83F2E20}" destId="{B3BED092-E51E-48B6-85AB-3C2AB30648F4}" srcOrd="0" destOrd="4" presId="urn:microsoft.com/office/officeart/2005/8/layout/vList5"/>
    <dgm:cxn modelId="{51EF6D66-2FF0-4D22-9D8B-A883D9BA7B06}" type="presOf" srcId="{C8F8228F-5332-4D74-97A9-57AC5171583B}" destId="{B3BED092-E51E-48B6-85AB-3C2AB30648F4}" srcOrd="0" destOrd="1" presId="urn:microsoft.com/office/officeart/2005/8/layout/vList5"/>
    <dgm:cxn modelId="{694716EC-70BF-49D0-8734-960B96500D54}" type="presOf" srcId="{588A9BF5-0716-4949-BC32-E0DF87089770}" destId="{B3BED092-E51E-48B6-85AB-3C2AB30648F4}" srcOrd="0" destOrd="3" presId="urn:microsoft.com/office/officeart/2005/8/layout/vList5"/>
    <dgm:cxn modelId="{FE887CD6-87CE-46EA-9DAE-CBD02F093A6D}" type="presOf" srcId="{487AD761-CA4F-4977-A069-7EE284FF6030}" destId="{B3BED092-E51E-48B6-85AB-3C2AB30648F4}" srcOrd="0" destOrd="7" presId="urn:microsoft.com/office/officeart/2005/8/layout/vList5"/>
    <dgm:cxn modelId="{1FC571BA-9C78-4435-A8AE-553B2D346CD5}" srcId="{C8F8228F-5332-4D74-97A9-57AC5171583B}" destId="{ED4F432E-A808-4A88-8447-7BCC9BA2A84C}" srcOrd="4" destOrd="0" parTransId="{D1D587E8-05AC-4A01-A6AE-D755196C82A8}" sibTransId="{4743A638-C181-439E-9C1A-3E35073E4E74}"/>
    <dgm:cxn modelId="{E3E126A1-69E7-4F56-B92E-3407805856A9}" srcId="{C8F8228F-5332-4D74-97A9-57AC5171583B}" destId="{84E318FB-8730-4F5E-AEC9-D456D25CB9C0}" srcOrd="0" destOrd="0" parTransId="{8EB62651-9B60-4B11-89D5-5EDB91407C1F}" sibTransId="{5EB43524-CBE9-44B3-90D6-85F9F9FE2CE9}"/>
    <dgm:cxn modelId="{FA434A11-F06F-44CE-848F-55D303E1F282}" srcId="{C8F8228F-5332-4D74-97A9-57AC5171583B}" destId="{07EC963E-E5D8-4801-BFF5-5E2E74305D37}" srcOrd="3" destOrd="0" parTransId="{26DA2552-2231-415B-BA85-7D67813F86C9}" sibTransId="{5795F70F-F79F-4AEF-AE59-65B58D96E55B}"/>
    <dgm:cxn modelId="{6E4A64D5-38B0-4388-9F0E-78E137456A3E}" srcId="{99E22204-53A7-429C-8A62-EFB4F11724EB}" destId="{1EE6CE95-AD69-44D9-8C60-CF4351E0EAC5}" srcOrd="1" destOrd="0" parTransId="{C09D39C6-0C81-4C95-9747-76B4B30BB515}" sibTransId="{1F789A07-6E0A-4B20-B8A9-6CCC2E51476B}"/>
    <dgm:cxn modelId="{67D47A25-C5DD-4A1F-AA36-329869D090A4}" type="presOf" srcId="{84E318FB-8730-4F5E-AEC9-D456D25CB9C0}" destId="{B3BED092-E51E-48B6-85AB-3C2AB30648F4}" srcOrd="0" destOrd="2" presId="urn:microsoft.com/office/officeart/2005/8/layout/vList5"/>
    <dgm:cxn modelId="{86C873E9-2EB0-422D-84CD-F79592B83CF7}" srcId="{FEB03586-A1A9-42AF-9729-F03A29C5DD67}" destId="{C8F8228F-5332-4D74-97A9-57AC5171583B}" srcOrd="1" destOrd="0" parTransId="{07E15D50-16EC-4C2B-838D-35B5546FC358}" sibTransId="{16BC7247-62AD-4F2E-B523-CE85BF3E7F9A}"/>
    <dgm:cxn modelId="{D1F8F14D-02A9-43F7-AC54-CB090923D401}" srcId="{FEB03586-A1A9-42AF-9729-F03A29C5DD67}" destId="{99E22204-53A7-429C-8A62-EFB4F11724EB}" srcOrd="3" destOrd="0" parTransId="{FCAA1924-9C86-4C46-BDD8-85D5BC565871}" sibTransId="{70FB27A3-2384-4599-B797-A1F67ACBD41A}"/>
    <dgm:cxn modelId="{50A769AD-739B-4C64-A6FC-CD476027D3AF}" srcId="{E6B81403-BD1C-46A3-AE22-5933AB714A18}" destId="{FEB03586-A1A9-42AF-9729-F03A29C5DD67}" srcOrd="0" destOrd="0" parTransId="{5BD68189-4200-4FFD-A206-F3E13B843F04}" sibTransId="{3A3A084E-D0FF-41FD-8656-40725028DB20}"/>
    <dgm:cxn modelId="{98F10801-E32E-4E51-BEF6-AD1B519FE3F8}" type="presOf" srcId="{E6B81403-BD1C-46A3-AE22-5933AB714A18}" destId="{0467FFD0-BF72-4018-9540-94E891389774}" srcOrd="0" destOrd="0" presId="urn:microsoft.com/office/officeart/2005/8/layout/vList5"/>
    <dgm:cxn modelId="{0E5BED80-8D23-47F0-AF7F-AC651890DC04}" srcId="{99E22204-53A7-429C-8A62-EFB4F11724EB}" destId="{E4F258EA-8EE6-4D44-9FAE-8843C3512AEA}" srcOrd="0" destOrd="0" parTransId="{2C25524A-64C2-45C2-BF77-9036D6363670}" sibTransId="{208EE6FA-4A34-4EA3-BA14-4B9166BDABDB}"/>
    <dgm:cxn modelId="{68836D87-4E47-4DEE-A4E2-84F17EA6A9F0}" srcId="{C8F8228F-5332-4D74-97A9-57AC5171583B}" destId="{54854F30-987F-41DC-BD3C-D9B7F83F2E20}" srcOrd="2" destOrd="0" parTransId="{ADBCEBC6-37C9-4C8D-B6E5-83284915D458}" sibTransId="{CD4274A9-A909-4BD8-8ADE-65B818F7CA1F}"/>
    <dgm:cxn modelId="{C3DE16EF-401A-4815-815E-13A67915DE40}" type="presOf" srcId="{1EE6CE95-AD69-44D9-8C60-CF4351E0EAC5}" destId="{B3BED092-E51E-48B6-85AB-3C2AB30648F4}" srcOrd="0" destOrd="10" presId="urn:microsoft.com/office/officeart/2005/8/layout/vList5"/>
    <dgm:cxn modelId="{30FEBF87-84EA-4D44-8F20-BD2C98107B4D}" type="presOf" srcId="{E4F258EA-8EE6-4D44-9FAE-8843C3512AEA}" destId="{B3BED092-E51E-48B6-85AB-3C2AB30648F4}" srcOrd="0" destOrd="9" presId="urn:microsoft.com/office/officeart/2005/8/layout/vList5"/>
    <dgm:cxn modelId="{B3C815DD-7604-44A7-B131-A8CBD8E78B2A}" type="presParOf" srcId="{0467FFD0-BF72-4018-9540-94E891389774}" destId="{C35DBB44-9A52-4DBB-9D55-3A15A2CAB6E1}" srcOrd="0" destOrd="0" presId="urn:microsoft.com/office/officeart/2005/8/layout/vList5"/>
    <dgm:cxn modelId="{612F0129-DBFF-486D-BC91-679B8DF22C23}" type="presParOf" srcId="{C35DBB44-9A52-4DBB-9D55-3A15A2CAB6E1}" destId="{3B4B04B7-B024-4DEB-9D90-D143EE1E948E}" srcOrd="0" destOrd="0" presId="urn:microsoft.com/office/officeart/2005/8/layout/vList5"/>
    <dgm:cxn modelId="{35BDFDD2-E61E-41A5-8DC5-ED1EF9DC909E}" type="presParOf" srcId="{C35DBB44-9A52-4DBB-9D55-3A15A2CAB6E1}" destId="{B3BED092-E51E-48B6-85AB-3C2AB30648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358293-5027-4004-A613-2E8F4FBD2F56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10838D-994C-4301-AE04-459A6150098D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1400" dirty="0" smtClean="0"/>
            <a:t>Finalizing clerk, carrier training video for UAA</a:t>
          </a:r>
          <a:endParaRPr lang="en-US" sz="1400" dirty="0"/>
        </a:p>
      </dgm:t>
    </dgm:pt>
    <dgm:pt modelId="{CDC4A628-91E9-4FC9-AF42-CF4F3801EF25}" type="parTrans" cxnId="{242D9083-3D37-43AC-BA08-03C7036FC540}">
      <dgm:prSet/>
      <dgm:spPr/>
      <dgm:t>
        <a:bodyPr/>
        <a:lstStyle/>
        <a:p>
          <a:endParaRPr lang="en-US"/>
        </a:p>
      </dgm:t>
    </dgm:pt>
    <dgm:pt modelId="{FAFD3119-642D-4B97-8682-5FC06E32A4D7}" type="sibTrans" cxnId="{242D9083-3D37-43AC-BA08-03C7036FC540}">
      <dgm:prSet/>
      <dgm:spPr/>
      <dgm:t>
        <a:bodyPr/>
        <a:lstStyle/>
        <a:p>
          <a:endParaRPr lang="en-US"/>
        </a:p>
      </dgm:t>
    </dgm:pt>
    <dgm:pt modelId="{07B53213-DA28-4836-AB8A-B9195E235D43}">
      <dgm:prSet/>
      <dgm:spPr>
        <a:solidFill>
          <a:srgbClr val="0000FF"/>
        </a:solidFill>
      </dgm:spPr>
      <dgm:t>
        <a:bodyPr/>
        <a:lstStyle/>
        <a:p>
          <a:pPr rtl="0"/>
          <a:r>
            <a:rPr lang="en-US" dirty="0" smtClean="0"/>
            <a:t>Addresses several key mailer concerns</a:t>
          </a:r>
          <a:endParaRPr lang="en-US" dirty="0"/>
        </a:p>
      </dgm:t>
    </dgm:pt>
    <dgm:pt modelId="{75A58AE2-697A-4354-BE99-48AA07A771B9}" type="parTrans" cxnId="{FDAC54F6-4332-4743-8DE4-9DA120896BE0}">
      <dgm:prSet/>
      <dgm:spPr/>
      <dgm:t>
        <a:bodyPr/>
        <a:lstStyle/>
        <a:p>
          <a:endParaRPr lang="en-US"/>
        </a:p>
      </dgm:t>
    </dgm:pt>
    <dgm:pt modelId="{DEDC0D1A-8F61-4D65-8634-F9F7D8E977AC}" type="sibTrans" cxnId="{FDAC54F6-4332-4743-8DE4-9DA120896BE0}">
      <dgm:prSet/>
      <dgm:spPr/>
      <dgm:t>
        <a:bodyPr/>
        <a:lstStyle/>
        <a:p>
          <a:endParaRPr lang="en-US"/>
        </a:p>
      </dgm:t>
    </dgm:pt>
    <dgm:pt modelId="{27D6A7B4-B140-4605-95A9-8ACF02498F7A}">
      <dgm:prSet/>
      <dgm:spPr>
        <a:solidFill>
          <a:srgbClr val="FFFF00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Mail returned in error</a:t>
          </a:r>
          <a:endParaRPr lang="en-US" dirty="0">
            <a:solidFill>
              <a:schemeClr val="tx1"/>
            </a:solidFill>
          </a:endParaRPr>
        </a:p>
      </dgm:t>
    </dgm:pt>
    <dgm:pt modelId="{79F58DB5-C92F-417D-AA3D-F77E77E6C046}" type="parTrans" cxnId="{8FAB9F4C-BB0F-46D9-A219-5BAB61FB34A1}">
      <dgm:prSet/>
      <dgm:spPr/>
      <dgm:t>
        <a:bodyPr/>
        <a:lstStyle/>
        <a:p>
          <a:endParaRPr lang="en-US"/>
        </a:p>
      </dgm:t>
    </dgm:pt>
    <dgm:pt modelId="{0951247B-8910-46D0-873B-34F4CD522B43}" type="sibTrans" cxnId="{8FAB9F4C-BB0F-46D9-A219-5BAB61FB34A1}">
      <dgm:prSet/>
      <dgm:spPr/>
      <dgm:t>
        <a:bodyPr/>
        <a:lstStyle/>
        <a:p>
          <a:endParaRPr lang="en-US"/>
        </a:p>
      </dgm:t>
    </dgm:pt>
    <dgm:pt modelId="{01222CB2-692A-447F-857E-42558114B9FA}">
      <dgm:prSet/>
      <dgm:spPr>
        <a:solidFill>
          <a:srgbClr val="FFFF00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Mail returned with wrong endorsement</a:t>
          </a:r>
          <a:endParaRPr lang="en-US" dirty="0">
            <a:solidFill>
              <a:schemeClr val="tx1"/>
            </a:solidFill>
          </a:endParaRPr>
        </a:p>
      </dgm:t>
    </dgm:pt>
    <dgm:pt modelId="{2B5FAEE5-CA05-49E2-A76D-856E9245B409}" type="parTrans" cxnId="{15068727-1CA0-41C4-A2DF-A491B7EFC777}">
      <dgm:prSet/>
      <dgm:spPr/>
      <dgm:t>
        <a:bodyPr/>
        <a:lstStyle/>
        <a:p>
          <a:endParaRPr lang="en-US"/>
        </a:p>
      </dgm:t>
    </dgm:pt>
    <dgm:pt modelId="{CA11737E-1B1C-463F-BCA0-D26D021FADF1}" type="sibTrans" cxnId="{15068727-1CA0-41C4-A2DF-A491B7EFC777}">
      <dgm:prSet/>
      <dgm:spPr/>
      <dgm:t>
        <a:bodyPr/>
        <a:lstStyle/>
        <a:p>
          <a:endParaRPr lang="en-US"/>
        </a:p>
      </dgm:t>
    </dgm:pt>
    <dgm:pt modelId="{026479CC-813A-417A-BC4D-E391E8A77E6B}">
      <dgm:prSet/>
      <dgm:spPr>
        <a:solidFill>
          <a:srgbClr val="FFFF00"/>
        </a:solidFill>
      </dgm:spPr>
      <dgm:t>
        <a:bodyPr/>
        <a:lstStyle/>
        <a:p>
          <a:pPr rtl="0"/>
          <a:r>
            <a:rPr lang="en-US" smtClean="0">
              <a:solidFill>
                <a:schemeClr val="tx1"/>
              </a:solidFill>
            </a:rPr>
            <a:t>Barcode obliteration</a:t>
          </a:r>
          <a:endParaRPr lang="en-US">
            <a:solidFill>
              <a:schemeClr val="tx1"/>
            </a:solidFill>
          </a:endParaRPr>
        </a:p>
      </dgm:t>
    </dgm:pt>
    <dgm:pt modelId="{DB7AFF70-3D62-43A2-9CE7-0045036320F8}" type="parTrans" cxnId="{D4370236-7956-47BC-8A95-F3D00A1A1860}">
      <dgm:prSet/>
      <dgm:spPr/>
      <dgm:t>
        <a:bodyPr/>
        <a:lstStyle/>
        <a:p>
          <a:endParaRPr lang="en-US"/>
        </a:p>
      </dgm:t>
    </dgm:pt>
    <dgm:pt modelId="{2396742D-087E-4317-9340-A6177471250B}" type="sibTrans" cxnId="{D4370236-7956-47BC-8A95-F3D00A1A1860}">
      <dgm:prSet/>
      <dgm:spPr/>
      <dgm:t>
        <a:bodyPr/>
        <a:lstStyle/>
        <a:p>
          <a:endParaRPr lang="en-US"/>
        </a:p>
      </dgm:t>
    </dgm:pt>
    <dgm:pt modelId="{30C426D5-423C-4C85-9E3F-70888D00D7D1}" type="pres">
      <dgm:prSet presAssocID="{B5358293-5027-4004-A613-2E8F4FBD2F5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355B27-18C1-451A-B4A9-F3EA8B6F2056}" type="pres">
      <dgm:prSet presAssocID="{B5358293-5027-4004-A613-2E8F4FBD2F56}" presName="hierFlow" presStyleCnt="0"/>
      <dgm:spPr/>
    </dgm:pt>
    <dgm:pt modelId="{EC42E272-CAAE-47C2-8ADE-49F01524AD1C}" type="pres">
      <dgm:prSet presAssocID="{B5358293-5027-4004-A613-2E8F4FBD2F5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728A1DD-A3C7-4C6C-B2F4-246F042B34B2}" type="pres">
      <dgm:prSet presAssocID="{8C10838D-994C-4301-AE04-459A6150098D}" presName="Name17" presStyleCnt="0"/>
      <dgm:spPr/>
    </dgm:pt>
    <dgm:pt modelId="{B34BC6DE-F85B-4133-96E3-5CFAC6332B1D}" type="pres">
      <dgm:prSet presAssocID="{8C10838D-994C-4301-AE04-459A6150098D}" presName="level1Shape" presStyleLbl="node0" presStyleIdx="0" presStyleCnt="1" custScaleY="298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711A6A-4B6D-4023-ADFD-643A17080A8D}" type="pres">
      <dgm:prSet presAssocID="{8C10838D-994C-4301-AE04-459A6150098D}" presName="hierChild2" presStyleCnt="0"/>
      <dgm:spPr/>
    </dgm:pt>
    <dgm:pt modelId="{F4547AB5-E239-4EC5-867C-118DB4E1EE1E}" type="pres">
      <dgm:prSet presAssocID="{75A58AE2-697A-4354-BE99-48AA07A771B9}" presName="Name25" presStyleLbl="parChTrans1D2" presStyleIdx="0" presStyleCnt="1"/>
      <dgm:spPr/>
      <dgm:t>
        <a:bodyPr/>
        <a:lstStyle/>
        <a:p>
          <a:endParaRPr lang="en-US"/>
        </a:p>
      </dgm:t>
    </dgm:pt>
    <dgm:pt modelId="{95140224-E03A-4AB6-A215-31EF3F5CD919}" type="pres">
      <dgm:prSet presAssocID="{75A58AE2-697A-4354-BE99-48AA07A771B9}" presName="connTx" presStyleLbl="parChTrans1D2" presStyleIdx="0" presStyleCnt="1"/>
      <dgm:spPr/>
      <dgm:t>
        <a:bodyPr/>
        <a:lstStyle/>
        <a:p>
          <a:endParaRPr lang="en-US"/>
        </a:p>
      </dgm:t>
    </dgm:pt>
    <dgm:pt modelId="{91D9E886-0DF6-4B28-980C-9933ABFD335F}" type="pres">
      <dgm:prSet presAssocID="{07B53213-DA28-4836-AB8A-B9195E235D43}" presName="Name30" presStyleCnt="0"/>
      <dgm:spPr/>
    </dgm:pt>
    <dgm:pt modelId="{1A45B6B9-313F-4D43-AF96-DAF1FFD3E21E}" type="pres">
      <dgm:prSet presAssocID="{07B53213-DA28-4836-AB8A-B9195E235D43}" presName="level2Shape" presStyleLbl="node2" presStyleIdx="0" presStyleCnt="1" custLinFactNeighborX="-12592"/>
      <dgm:spPr/>
      <dgm:t>
        <a:bodyPr/>
        <a:lstStyle/>
        <a:p>
          <a:endParaRPr lang="en-US"/>
        </a:p>
      </dgm:t>
    </dgm:pt>
    <dgm:pt modelId="{E502DAC7-D4E1-431D-A705-3E0ED6D31FC8}" type="pres">
      <dgm:prSet presAssocID="{07B53213-DA28-4836-AB8A-B9195E235D43}" presName="hierChild3" presStyleCnt="0"/>
      <dgm:spPr/>
    </dgm:pt>
    <dgm:pt modelId="{0F0B1AB4-7F0F-4B50-B0AA-DE4E929685C7}" type="pres">
      <dgm:prSet presAssocID="{79F58DB5-C92F-417D-AA3D-F77E77E6C046}" presName="Name25" presStyleLbl="parChTrans1D3" presStyleIdx="0" presStyleCnt="3"/>
      <dgm:spPr/>
      <dgm:t>
        <a:bodyPr/>
        <a:lstStyle/>
        <a:p>
          <a:endParaRPr lang="en-US"/>
        </a:p>
      </dgm:t>
    </dgm:pt>
    <dgm:pt modelId="{2C9F2AD9-DAC9-4F20-A9B6-9993E0E29D49}" type="pres">
      <dgm:prSet presAssocID="{79F58DB5-C92F-417D-AA3D-F77E77E6C046}" presName="connTx" presStyleLbl="parChTrans1D3" presStyleIdx="0" presStyleCnt="3"/>
      <dgm:spPr/>
      <dgm:t>
        <a:bodyPr/>
        <a:lstStyle/>
        <a:p>
          <a:endParaRPr lang="en-US"/>
        </a:p>
      </dgm:t>
    </dgm:pt>
    <dgm:pt modelId="{9BADE179-936B-4BC6-AB54-177B2ED325AD}" type="pres">
      <dgm:prSet presAssocID="{27D6A7B4-B140-4605-95A9-8ACF02498F7A}" presName="Name30" presStyleCnt="0"/>
      <dgm:spPr/>
    </dgm:pt>
    <dgm:pt modelId="{5CE426F6-0B22-4CBD-92B1-1A4B0B8A03A7}" type="pres">
      <dgm:prSet presAssocID="{27D6A7B4-B140-4605-95A9-8ACF02498F7A}" presName="level2Shape" presStyleLbl="node3" presStyleIdx="0" presStyleCnt="3" custLinFactNeighborX="-12592"/>
      <dgm:spPr/>
      <dgm:t>
        <a:bodyPr/>
        <a:lstStyle/>
        <a:p>
          <a:endParaRPr lang="en-US"/>
        </a:p>
      </dgm:t>
    </dgm:pt>
    <dgm:pt modelId="{91DF3E3F-6D7A-45BA-9FC1-4C5A7358831E}" type="pres">
      <dgm:prSet presAssocID="{27D6A7B4-B140-4605-95A9-8ACF02498F7A}" presName="hierChild3" presStyleCnt="0"/>
      <dgm:spPr/>
    </dgm:pt>
    <dgm:pt modelId="{DC5D7206-FBAF-4E8A-9781-D7B762BC6F89}" type="pres">
      <dgm:prSet presAssocID="{2B5FAEE5-CA05-49E2-A76D-856E9245B409}" presName="Name25" presStyleLbl="parChTrans1D3" presStyleIdx="1" presStyleCnt="3"/>
      <dgm:spPr/>
      <dgm:t>
        <a:bodyPr/>
        <a:lstStyle/>
        <a:p>
          <a:endParaRPr lang="en-US"/>
        </a:p>
      </dgm:t>
    </dgm:pt>
    <dgm:pt modelId="{6FF9929A-7C6D-4D4E-8D44-4010DADE083A}" type="pres">
      <dgm:prSet presAssocID="{2B5FAEE5-CA05-49E2-A76D-856E9245B40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75E7429E-A8A7-444D-9BC6-56D139305454}" type="pres">
      <dgm:prSet presAssocID="{01222CB2-692A-447F-857E-42558114B9FA}" presName="Name30" presStyleCnt="0"/>
      <dgm:spPr/>
    </dgm:pt>
    <dgm:pt modelId="{C44731BD-F13D-4AA9-B921-61E11C2A4B52}" type="pres">
      <dgm:prSet presAssocID="{01222CB2-692A-447F-857E-42558114B9FA}" presName="level2Shape" presStyleLbl="node3" presStyleIdx="1" presStyleCnt="3" custLinFactNeighborX="-12592"/>
      <dgm:spPr/>
      <dgm:t>
        <a:bodyPr/>
        <a:lstStyle/>
        <a:p>
          <a:endParaRPr lang="en-US"/>
        </a:p>
      </dgm:t>
    </dgm:pt>
    <dgm:pt modelId="{E6062A8A-B03D-4873-842A-C7B28119736E}" type="pres">
      <dgm:prSet presAssocID="{01222CB2-692A-447F-857E-42558114B9FA}" presName="hierChild3" presStyleCnt="0"/>
      <dgm:spPr/>
    </dgm:pt>
    <dgm:pt modelId="{72780F93-3B29-4964-9A90-1F06908C25AC}" type="pres">
      <dgm:prSet presAssocID="{DB7AFF70-3D62-43A2-9CE7-0045036320F8}" presName="Name25" presStyleLbl="parChTrans1D3" presStyleIdx="2" presStyleCnt="3"/>
      <dgm:spPr/>
      <dgm:t>
        <a:bodyPr/>
        <a:lstStyle/>
        <a:p>
          <a:endParaRPr lang="en-US"/>
        </a:p>
      </dgm:t>
    </dgm:pt>
    <dgm:pt modelId="{D274703D-E92C-4C75-B9D5-EDD8B06ACE01}" type="pres">
      <dgm:prSet presAssocID="{DB7AFF70-3D62-43A2-9CE7-0045036320F8}" presName="connTx" presStyleLbl="parChTrans1D3" presStyleIdx="2" presStyleCnt="3"/>
      <dgm:spPr/>
      <dgm:t>
        <a:bodyPr/>
        <a:lstStyle/>
        <a:p>
          <a:endParaRPr lang="en-US"/>
        </a:p>
      </dgm:t>
    </dgm:pt>
    <dgm:pt modelId="{F0F99E2F-D5F1-4DDB-8E6E-D0F8AC8EDABE}" type="pres">
      <dgm:prSet presAssocID="{026479CC-813A-417A-BC4D-E391E8A77E6B}" presName="Name30" presStyleCnt="0"/>
      <dgm:spPr/>
    </dgm:pt>
    <dgm:pt modelId="{8CF3F3AA-A7A5-4E40-8254-783C21E37CEA}" type="pres">
      <dgm:prSet presAssocID="{026479CC-813A-417A-BC4D-E391E8A77E6B}" presName="level2Shape" presStyleLbl="node3" presStyleIdx="2" presStyleCnt="3" custLinFactNeighborX="-12592"/>
      <dgm:spPr/>
      <dgm:t>
        <a:bodyPr/>
        <a:lstStyle/>
        <a:p>
          <a:endParaRPr lang="en-US"/>
        </a:p>
      </dgm:t>
    </dgm:pt>
    <dgm:pt modelId="{5AA95C22-9CCF-4718-9863-12E75F3FDD63}" type="pres">
      <dgm:prSet presAssocID="{026479CC-813A-417A-BC4D-E391E8A77E6B}" presName="hierChild3" presStyleCnt="0"/>
      <dgm:spPr/>
    </dgm:pt>
    <dgm:pt modelId="{1AA981E4-3B11-48FD-80DA-70E4B1B9C4C7}" type="pres">
      <dgm:prSet presAssocID="{B5358293-5027-4004-A613-2E8F4FBD2F56}" presName="bgShapesFlow" presStyleCnt="0"/>
      <dgm:spPr/>
    </dgm:pt>
  </dgm:ptLst>
  <dgm:cxnLst>
    <dgm:cxn modelId="{27B72276-76D8-4766-AE95-C96FCAD87468}" type="presOf" srcId="{2B5FAEE5-CA05-49E2-A76D-856E9245B409}" destId="{DC5D7206-FBAF-4E8A-9781-D7B762BC6F89}" srcOrd="0" destOrd="0" presId="urn:microsoft.com/office/officeart/2005/8/layout/hierarchy5"/>
    <dgm:cxn modelId="{F1F8AF6E-8557-4791-A07A-BDDCBEF660C0}" type="presOf" srcId="{026479CC-813A-417A-BC4D-E391E8A77E6B}" destId="{8CF3F3AA-A7A5-4E40-8254-783C21E37CEA}" srcOrd="0" destOrd="0" presId="urn:microsoft.com/office/officeart/2005/8/layout/hierarchy5"/>
    <dgm:cxn modelId="{D703747B-5277-4383-B47B-1D086E186757}" type="presOf" srcId="{B5358293-5027-4004-A613-2E8F4FBD2F56}" destId="{30C426D5-423C-4C85-9E3F-70888D00D7D1}" srcOrd="0" destOrd="0" presId="urn:microsoft.com/office/officeart/2005/8/layout/hierarchy5"/>
    <dgm:cxn modelId="{51D06CEF-3B8C-4EF2-BBB5-5C281C950DDE}" type="presOf" srcId="{DB7AFF70-3D62-43A2-9CE7-0045036320F8}" destId="{72780F93-3B29-4964-9A90-1F06908C25AC}" srcOrd="0" destOrd="0" presId="urn:microsoft.com/office/officeart/2005/8/layout/hierarchy5"/>
    <dgm:cxn modelId="{8302A088-8E09-459E-ABBE-57CB766EC1DE}" type="presOf" srcId="{07B53213-DA28-4836-AB8A-B9195E235D43}" destId="{1A45B6B9-313F-4D43-AF96-DAF1FFD3E21E}" srcOrd="0" destOrd="0" presId="urn:microsoft.com/office/officeart/2005/8/layout/hierarchy5"/>
    <dgm:cxn modelId="{8FAB9F4C-BB0F-46D9-A219-5BAB61FB34A1}" srcId="{07B53213-DA28-4836-AB8A-B9195E235D43}" destId="{27D6A7B4-B140-4605-95A9-8ACF02498F7A}" srcOrd="0" destOrd="0" parTransId="{79F58DB5-C92F-417D-AA3D-F77E77E6C046}" sibTransId="{0951247B-8910-46D0-873B-34F4CD522B43}"/>
    <dgm:cxn modelId="{EB0DD82C-1333-47E2-A6C4-F98A760BBA17}" type="presOf" srcId="{79F58DB5-C92F-417D-AA3D-F77E77E6C046}" destId="{2C9F2AD9-DAC9-4F20-A9B6-9993E0E29D49}" srcOrd="1" destOrd="0" presId="urn:microsoft.com/office/officeart/2005/8/layout/hierarchy5"/>
    <dgm:cxn modelId="{1B0089A7-4A5D-49CD-A080-C9A11DEBE231}" type="presOf" srcId="{8C10838D-994C-4301-AE04-459A6150098D}" destId="{B34BC6DE-F85B-4133-96E3-5CFAC6332B1D}" srcOrd="0" destOrd="0" presId="urn:microsoft.com/office/officeart/2005/8/layout/hierarchy5"/>
    <dgm:cxn modelId="{FDAC54F6-4332-4743-8DE4-9DA120896BE0}" srcId="{8C10838D-994C-4301-AE04-459A6150098D}" destId="{07B53213-DA28-4836-AB8A-B9195E235D43}" srcOrd="0" destOrd="0" parTransId="{75A58AE2-697A-4354-BE99-48AA07A771B9}" sibTransId="{DEDC0D1A-8F61-4D65-8634-F9F7D8E977AC}"/>
    <dgm:cxn modelId="{242D9083-3D37-43AC-BA08-03C7036FC540}" srcId="{B5358293-5027-4004-A613-2E8F4FBD2F56}" destId="{8C10838D-994C-4301-AE04-459A6150098D}" srcOrd="0" destOrd="0" parTransId="{CDC4A628-91E9-4FC9-AF42-CF4F3801EF25}" sibTransId="{FAFD3119-642D-4B97-8682-5FC06E32A4D7}"/>
    <dgm:cxn modelId="{4CF9BD3D-6955-4EAE-A1B2-226554B15D38}" type="presOf" srcId="{DB7AFF70-3D62-43A2-9CE7-0045036320F8}" destId="{D274703D-E92C-4C75-B9D5-EDD8B06ACE01}" srcOrd="1" destOrd="0" presId="urn:microsoft.com/office/officeart/2005/8/layout/hierarchy5"/>
    <dgm:cxn modelId="{67BAB8D4-4AAA-44DC-90A2-86675137B9CD}" type="presOf" srcId="{01222CB2-692A-447F-857E-42558114B9FA}" destId="{C44731BD-F13D-4AA9-B921-61E11C2A4B52}" srcOrd="0" destOrd="0" presId="urn:microsoft.com/office/officeart/2005/8/layout/hierarchy5"/>
    <dgm:cxn modelId="{9C226A70-781E-4F91-B262-B1BAE5657BB4}" type="presOf" srcId="{27D6A7B4-B140-4605-95A9-8ACF02498F7A}" destId="{5CE426F6-0B22-4CBD-92B1-1A4B0B8A03A7}" srcOrd="0" destOrd="0" presId="urn:microsoft.com/office/officeart/2005/8/layout/hierarchy5"/>
    <dgm:cxn modelId="{15068727-1CA0-41C4-A2DF-A491B7EFC777}" srcId="{07B53213-DA28-4836-AB8A-B9195E235D43}" destId="{01222CB2-692A-447F-857E-42558114B9FA}" srcOrd="1" destOrd="0" parTransId="{2B5FAEE5-CA05-49E2-A76D-856E9245B409}" sibTransId="{CA11737E-1B1C-463F-BCA0-D26D021FADF1}"/>
    <dgm:cxn modelId="{6AED3590-E94B-4727-8946-5528A011EA92}" type="presOf" srcId="{79F58DB5-C92F-417D-AA3D-F77E77E6C046}" destId="{0F0B1AB4-7F0F-4B50-B0AA-DE4E929685C7}" srcOrd="0" destOrd="0" presId="urn:microsoft.com/office/officeart/2005/8/layout/hierarchy5"/>
    <dgm:cxn modelId="{4FFA32BF-A2CE-47E7-BB1B-E3368A6646A4}" type="presOf" srcId="{75A58AE2-697A-4354-BE99-48AA07A771B9}" destId="{95140224-E03A-4AB6-A215-31EF3F5CD919}" srcOrd="1" destOrd="0" presId="urn:microsoft.com/office/officeart/2005/8/layout/hierarchy5"/>
    <dgm:cxn modelId="{57B225ED-0EC9-4806-ADD3-935C8B4497CC}" type="presOf" srcId="{2B5FAEE5-CA05-49E2-A76D-856E9245B409}" destId="{6FF9929A-7C6D-4D4E-8D44-4010DADE083A}" srcOrd="1" destOrd="0" presId="urn:microsoft.com/office/officeart/2005/8/layout/hierarchy5"/>
    <dgm:cxn modelId="{D4370236-7956-47BC-8A95-F3D00A1A1860}" srcId="{07B53213-DA28-4836-AB8A-B9195E235D43}" destId="{026479CC-813A-417A-BC4D-E391E8A77E6B}" srcOrd="2" destOrd="0" parTransId="{DB7AFF70-3D62-43A2-9CE7-0045036320F8}" sibTransId="{2396742D-087E-4317-9340-A6177471250B}"/>
    <dgm:cxn modelId="{A01DDFAC-BBCF-400E-B287-A2EF1E912B86}" type="presOf" srcId="{75A58AE2-697A-4354-BE99-48AA07A771B9}" destId="{F4547AB5-E239-4EC5-867C-118DB4E1EE1E}" srcOrd="0" destOrd="0" presId="urn:microsoft.com/office/officeart/2005/8/layout/hierarchy5"/>
    <dgm:cxn modelId="{7F773592-7EF1-445C-962E-BB5BA275DE18}" type="presParOf" srcId="{30C426D5-423C-4C85-9E3F-70888D00D7D1}" destId="{CF355B27-18C1-451A-B4A9-F3EA8B6F2056}" srcOrd="0" destOrd="0" presId="urn:microsoft.com/office/officeart/2005/8/layout/hierarchy5"/>
    <dgm:cxn modelId="{AE45A6A0-6189-47EE-BDF8-D3F5A5C3FA95}" type="presParOf" srcId="{CF355B27-18C1-451A-B4A9-F3EA8B6F2056}" destId="{EC42E272-CAAE-47C2-8ADE-49F01524AD1C}" srcOrd="0" destOrd="0" presId="urn:microsoft.com/office/officeart/2005/8/layout/hierarchy5"/>
    <dgm:cxn modelId="{F036DA59-846D-4680-8F6C-079203191FA4}" type="presParOf" srcId="{EC42E272-CAAE-47C2-8ADE-49F01524AD1C}" destId="{F728A1DD-A3C7-4C6C-B2F4-246F042B34B2}" srcOrd="0" destOrd="0" presId="urn:microsoft.com/office/officeart/2005/8/layout/hierarchy5"/>
    <dgm:cxn modelId="{DAE1FF9A-AD27-4746-9F3F-BC43945DCD24}" type="presParOf" srcId="{F728A1DD-A3C7-4C6C-B2F4-246F042B34B2}" destId="{B34BC6DE-F85B-4133-96E3-5CFAC6332B1D}" srcOrd="0" destOrd="0" presId="urn:microsoft.com/office/officeart/2005/8/layout/hierarchy5"/>
    <dgm:cxn modelId="{963E5DBA-60AA-40E0-9B6E-BE487060E944}" type="presParOf" srcId="{F728A1DD-A3C7-4C6C-B2F4-246F042B34B2}" destId="{0A711A6A-4B6D-4023-ADFD-643A17080A8D}" srcOrd="1" destOrd="0" presId="urn:microsoft.com/office/officeart/2005/8/layout/hierarchy5"/>
    <dgm:cxn modelId="{64B8A56F-61C0-444B-AD53-63E047A43C60}" type="presParOf" srcId="{0A711A6A-4B6D-4023-ADFD-643A17080A8D}" destId="{F4547AB5-E239-4EC5-867C-118DB4E1EE1E}" srcOrd="0" destOrd="0" presId="urn:microsoft.com/office/officeart/2005/8/layout/hierarchy5"/>
    <dgm:cxn modelId="{341D3FD5-8C60-4115-BF78-B6E0FAD62D53}" type="presParOf" srcId="{F4547AB5-E239-4EC5-867C-118DB4E1EE1E}" destId="{95140224-E03A-4AB6-A215-31EF3F5CD919}" srcOrd="0" destOrd="0" presId="urn:microsoft.com/office/officeart/2005/8/layout/hierarchy5"/>
    <dgm:cxn modelId="{6BD54C8E-3686-42F2-A9F4-07FA2940379B}" type="presParOf" srcId="{0A711A6A-4B6D-4023-ADFD-643A17080A8D}" destId="{91D9E886-0DF6-4B28-980C-9933ABFD335F}" srcOrd="1" destOrd="0" presId="urn:microsoft.com/office/officeart/2005/8/layout/hierarchy5"/>
    <dgm:cxn modelId="{4FD3CF01-CD1C-48D3-9878-D3A19C0FD5E5}" type="presParOf" srcId="{91D9E886-0DF6-4B28-980C-9933ABFD335F}" destId="{1A45B6B9-313F-4D43-AF96-DAF1FFD3E21E}" srcOrd="0" destOrd="0" presId="urn:microsoft.com/office/officeart/2005/8/layout/hierarchy5"/>
    <dgm:cxn modelId="{351750B6-3C04-4F1E-8A5D-7470A3D9EDF2}" type="presParOf" srcId="{91D9E886-0DF6-4B28-980C-9933ABFD335F}" destId="{E502DAC7-D4E1-431D-A705-3E0ED6D31FC8}" srcOrd="1" destOrd="0" presId="urn:microsoft.com/office/officeart/2005/8/layout/hierarchy5"/>
    <dgm:cxn modelId="{5EC20501-8F9B-4A6B-BD23-B544EED556EA}" type="presParOf" srcId="{E502DAC7-D4E1-431D-A705-3E0ED6D31FC8}" destId="{0F0B1AB4-7F0F-4B50-B0AA-DE4E929685C7}" srcOrd="0" destOrd="0" presId="urn:microsoft.com/office/officeart/2005/8/layout/hierarchy5"/>
    <dgm:cxn modelId="{631273B8-18A1-4522-8D04-224BF01884BD}" type="presParOf" srcId="{0F0B1AB4-7F0F-4B50-B0AA-DE4E929685C7}" destId="{2C9F2AD9-DAC9-4F20-A9B6-9993E0E29D49}" srcOrd="0" destOrd="0" presId="urn:microsoft.com/office/officeart/2005/8/layout/hierarchy5"/>
    <dgm:cxn modelId="{07648D42-AFC1-42AC-9E69-7D1EAC436108}" type="presParOf" srcId="{E502DAC7-D4E1-431D-A705-3E0ED6D31FC8}" destId="{9BADE179-936B-4BC6-AB54-177B2ED325AD}" srcOrd="1" destOrd="0" presId="urn:microsoft.com/office/officeart/2005/8/layout/hierarchy5"/>
    <dgm:cxn modelId="{D6B5E14B-BCDC-41F1-A918-B891BD03D8F0}" type="presParOf" srcId="{9BADE179-936B-4BC6-AB54-177B2ED325AD}" destId="{5CE426F6-0B22-4CBD-92B1-1A4B0B8A03A7}" srcOrd="0" destOrd="0" presId="urn:microsoft.com/office/officeart/2005/8/layout/hierarchy5"/>
    <dgm:cxn modelId="{D3ABFAD0-F7DB-4091-A5B6-5BB4668F3C89}" type="presParOf" srcId="{9BADE179-936B-4BC6-AB54-177B2ED325AD}" destId="{91DF3E3F-6D7A-45BA-9FC1-4C5A7358831E}" srcOrd="1" destOrd="0" presId="urn:microsoft.com/office/officeart/2005/8/layout/hierarchy5"/>
    <dgm:cxn modelId="{988CA515-4DCE-41AB-ABA0-89351ACA4DDA}" type="presParOf" srcId="{E502DAC7-D4E1-431D-A705-3E0ED6D31FC8}" destId="{DC5D7206-FBAF-4E8A-9781-D7B762BC6F89}" srcOrd="2" destOrd="0" presId="urn:microsoft.com/office/officeart/2005/8/layout/hierarchy5"/>
    <dgm:cxn modelId="{499896BE-83A4-4654-9BFB-70BB378E08E2}" type="presParOf" srcId="{DC5D7206-FBAF-4E8A-9781-D7B762BC6F89}" destId="{6FF9929A-7C6D-4D4E-8D44-4010DADE083A}" srcOrd="0" destOrd="0" presId="urn:microsoft.com/office/officeart/2005/8/layout/hierarchy5"/>
    <dgm:cxn modelId="{BF7D3649-1D6D-4E92-A9AF-27F97757185D}" type="presParOf" srcId="{E502DAC7-D4E1-431D-A705-3E0ED6D31FC8}" destId="{75E7429E-A8A7-444D-9BC6-56D139305454}" srcOrd="3" destOrd="0" presId="urn:microsoft.com/office/officeart/2005/8/layout/hierarchy5"/>
    <dgm:cxn modelId="{7C20CD37-2894-4F8B-AB94-8CDE3B356E50}" type="presParOf" srcId="{75E7429E-A8A7-444D-9BC6-56D139305454}" destId="{C44731BD-F13D-4AA9-B921-61E11C2A4B52}" srcOrd="0" destOrd="0" presId="urn:microsoft.com/office/officeart/2005/8/layout/hierarchy5"/>
    <dgm:cxn modelId="{E8ABE9E1-2BA3-40A2-BAC4-D49A0F3D7AA0}" type="presParOf" srcId="{75E7429E-A8A7-444D-9BC6-56D139305454}" destId="{E6062A8A-B03D-4873-842A-C7B28119736E}" srcOrd="1" destOrd="0" presId="urn:microsoft.com/office/officeart/2005/8/layout/hierarchy5"/>
    <dgm:cxn modelId="{046C179F-FCED-440D-84D9-720B163D8BAF}" type="presParOf" srcId="{E502DAC7-D4E1-431D-A705-3E0ED6D31FC8}" destId="{72780F93-3B29-4964-9A90-1F06908C25AC}" srcOrd="4" destOrd="0" presId="urn:microsoft.com/office/officeart/2005/8/layout/hierarchy5"/>
    <dgm:cxn modelId="{2E1D0710-847E-42AE-A74E-7DB9208B4231}" type="presParOf" srcId="{72780F93-3B29-4964-9A90-1F06908C25AC}" destId="{D274703D-E92C-4C75-B9D5-EDD8B06ACE01}" srcOrd="0" destOrd="0" presId="urn:microsoft.com/office/officeart/2005/8/layout/hierarchy5"/>
    <dgm:cxn modelId="{6BE87104-F9DE-451E-857D-5BEF3B60B27C}" type="presParOf" srcId="{E502DAC7-D4E1-431D-A705-3E0ED6D31FC8}" destId="{F0F99E2F-D5F1-4DDB-8E6E-D0F8AC8EDABE}" srcOrd="5" destOrd="0" presId="urn:microsoft.com/office/officeart/2005/8/layout/hierarchy5"/>
    <dgm:cxn modelId="{14E1959C-C5F2-4140-88C2-3B85CA2D1D95}" type="presParOf" srcId="{F0F99E2F-D5F1-4DDB-8E6E-D0F8AC8EDABE}" destId="{8CF3F3AA-A7A5-4E40-8254-783C21E37CEA}" srcOrd="0" destOrd="0" presId="urn:microsoft.com/office/officeart/2005/8/layout/hierarchy5"/>
    <dgm:cxn modelId="{D059758F-EBB4-4006-9D47-6B43B0D50DEC}" type="presParOf" srcId="{F0F99E2F-D5F1-4DDB-8E6E-D0F8AC8EDABE}" destId="{5AA95C22-9CCF-4718-9863-12E75F3FDD63}" srcOrd="1" destOrd="0" presId="urn:microsoft.com/office/officeart/2005/8/layout/hierarchy5"/>
    <dgm:cxn modelId="{9014453B-0CA5-464D-8AAA-08A233F7A455}" type="presParOf" srcId="{30C426D5-423C-4C85-9E3F-70888D00D7D1}" destId="{1AA981E4-3B11-48FD-80DA-70E4B1B9C4C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75C615-51F7-4E98-8193-77049F030C3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778F4D-3D00-41E9-A9C9-FA89CB200BD6}">
      <dgm:prSet/>
      <dgm:spPr/>
      <dgm:t>
        <a:bodyPr/>
        <a:lstStyle/>
        <a:p>
          <a:pPr rtl="0"/>
          <a:r>
            <a:rPr lang="en-US" b="1" dirty="0" smtClean="0"/>
            <a:t>3M Errors</a:t>
          </a:r>
          <a:endParaRPr lang="en-US" dirty="0"/>
        </a:p>
      </dgm:t>
    </dgm:pt>
    <dgm:pt modelId="{4EA9E890-BCFC-4B52-BFD1-7C9193CA9BF7}" type="parTrans" cxnId="{6F646E2D-67E0-4EA7-98EE-63BF78409319}">
      <dgm:prSet/>
      <dgm:spPr/>
      <dgm:t>
        <a:bodyPr/>
        <a:lstStyle/>
        <a:p>
          <a:endParaRPr lang="en-US"/>
        </a:p>
      </dgm:t>
    </dgm:pt>
    <dgm:pt modelId="{BFF61DE1-A049-40E1-ACC1-67D798604AFC}" type="sibTrans" cxnId="{6F646E2D-67E0-4EA7-98EE-63BF78409319}">
      <dgm:prSet/>
      <dgm:spPr/>
      <dgm:t>
        <a:bodyPr/>
        <a:lstStyle/>
        <a:p>
          <a:endParaRPr lang="en-US"/>
        </a:p>
      </dgm:t>
    </dgm:pt>
    <dgm:pt modelId="{5FBC73D7-7F0F-4EE6-A869-317F84481FC0}">
      <dgm:prSet/>
      <dgm:spPr/>
      <dgm:t>
        <a:bodyPr/>
        <a:lstStyle/>
        <a:p>
          <a:pPr rtl="0"/>
          <a:r>
            <a:rPr lang="en-US" dirty="0" smtClean="0"/>
            <a:t>3M errors occur in automated mail processing</a:t>
          </a:r>
          <a:endParaRPr lang="en-US" dirty="0"/>
        </a:p>
      </dgm:t>
    </dgm:pt>
    <dgm:pt modelId="{07159E90-3F86-4105-AB07-96AB62992434}" type="parTrans" cxnId="{0317F99D-3C0C-4F14-BBB2-4E3874B69A12}">
      <dgm:prSet/>
      <dgm:spPr/>
      <dgm:t>
        <a:bodyPr/>
        <a:lstStyle/>
        <a:p>
          <a:endParaRPr lang="en-US"/>
        </a:p>
      </dgm:t>
    </dgm:pt>
    <dgm:pt modelId="{C7F7EE97-A203-4597-BB9C-0494ADF96F08}" type="sibTrans" cxnId="{0317F99D-3C0C-4F14-BBB2-4E3874B69A12}">
      <dgm:prSet/>
      <dgm:spPr/>
      <dgm:t>
        <a:bodyPr/>
        <a:lstStyle/>
        <a:p>
          <a:endParaRPr lang="en-US"/>
        </a:p>
      </dgm:t>
    </dgm:pt>
    <dgm:pt modelId="{89DD291B-28E1-4FEE-8018-32357B6AF256}">
      <dgm:prSet/>
      <dgm:spPr/>
      <dgm:t>
        <a:bodyPr/>
        <a:lstStyle/>
        <a:p>
          <a:pPr rtl="0"/>
          <a:r>
            <a:rPr lang="en-US" dirty="0" smtClean="0"/>
            <a:t>Letter &amp; Flat Delivery Point Sequencing</a:t>
          </a:r>
          <a:endParaRPr lang="en-US" dirty="0"/>
        </a:p>
      </dgm:t>
    </dgm:pt>
    <dgm:pt modelId="{CAAF8329-BC20-416C-851D-B21757EAEA72}" type="parTrans" cxnId="{894EDEA6-E3FF-415A-BCDF-3663CAEF9C63}">
      <dgm:prSet/>
      <dgm:spPr/>
      <dgm:t>
        <a:bodyPr/>
        <a:lstStyle/>
        <a:p>
          <a:endParaRPr lang="en-US"/>
        </a:p>
      </dgm:t>
    </dgm:pt>
    <dgm:pt modelId="{43835BDE-0288-42EB-9A48-A2D8B204A5E2}" type="sibTrans" cxnId="{894EDEA6-E3FF-415A-BCDF-3663CAEF9C63}">
      <dgm:prSet/>
      <dgm:spPr/>
      <dgm:t>
        <a:bodyPr/>
        <a:lstStyle/>
        <a:p>
          <a:endParaRPr lang="en-US"/>
        </a:p>
      </dgm:t>
    </dgm:pt>
    <dgm:pt modelId="{DAD71783-E704-4DAE-AD09-912E21C404A8}">
      <dgm:prSet/>
      <dgm:spPr/>
      <dgm:t>
        <a:bodyPr/>
        <a:lstStyle/>
        <a:p>
          <a:pPr rtl="0"/>
          <a:r>
            <a:rPr lang="en-US" dirty="0" smtClean="0"/>
            <a:t>Root causes:</a:t>
          </a:r>
          <a:endParaRPr lang="en-US" dirty="0"/>
        </a:p>
      </dgm:t>
    </dgm:pt>
    <dgm:pt modelId="{7FECAD23-0450-4139-94B1-B8B3C8C5597F}" type="parTrans" cxnId="{A3F7B59A-E0BF-45FA-A5A8-5770B2745B08}">
      <dgm:prSet/>
      <dgm:spPr/>
      <dgm:t>
        <a:bodyPr/>
        <a:lstStyle/>
        <a:p>
          <a:endParaRPr lang="en-US"/>
        </a:p>
      </dgm:t>
    </dgm:pt>
    <dgm:pt modelId="{9BB62D17-8CA0-4E88-8B60-83B3BFC167D0}" type="sibTrans" cxnId="{A3F7B59A-E0BF-45FA-A5A8-5770B2745B08}">
      <dgm:prSet/>
      <dgm:spPr/>
      <dgm:t>
        <a:bodyPr/>
        <a:lstStyle/>
        <a:p>
          <a:endParaRPr lang="en-US"/>
        </a:p>
      </dgm:t>
    </dgm:pt>
    <dgm:pt modelId="{5895E942-86E3-4496-ACA8-7E047C749090}">
      <dgm:prSet/>
      <dgm:spPr/>
      <dgm:t>
        <a:bodyPr/>
        <a:lstStyle/>
        <a:p>
          <a:pPr rtl="0"/>
          <a:r>
            <a:rPr lang="en-US" dirty="0" smtClean="0"/>
            <a:t>Machine jams</a:t>
          </a:r>
          <a:endParaRPr lang="en-US" dirty="0"/>
        </a:p>
      </dgm:t>
    </dgm:pt>
    <dgm:pt modelId="{AA87BD23-0868-4ECE-AB01-8C5A5C32E447}" type="parTrans" cxnId="{748D9B89-29E4-4769-9CDC-8430A56CB979}">
      <dgm:prSet/>
      <dgm:spPr/>
      <dgm:t>
        <a:bodyPr/>
        <a:lstStyle/>
        <a:p>
          <a:endParaRPr lang="en-US"/>
        </a:p>
      </dgm:t>
    </dgm:pt>
    <dgm:pt modelId="{C8ADD173-5C15-4495-859C-0E4F84698A69}" type="sibTrans" cxnId="{748D9B89-29E4-4769-9CDC-8430A56CB979}">
      <dgm:prSet/>
      <dgm:spPr/>
      <dgm:t>
        <a:bodyPr/>
        <a:lstStyle/>
        <a:p>
          <a:endParaRPr lang="en-US"/>
        </a:p>
      </dgm:t>
    </dgm:pt>
    <dgm:pt modelId="{D696A86A-D388-4C54-9F89-74DFCD6BF98B}">
      <dgm:prSet/>
      <dgm:spPr/>
      <dgm:t>
        <a:bodyPr/>
        <a:lstStyle/>
        <a:p>
          <a:pPr rtl="0"/>
          <a:r>
            <a:rPr lang="en-US" dirty="0" smtClean="0"/>
            <a:t>Machine stops</a:t>
          </a:r>
          <a:endParaRPr lang="en-US" dirty="0"/>
        </a:p>
      </dgm:t>
    </dgm:pt>
    <dgm:pt modelId="{A6280355-2DA3-4536-BEBB-4E6A73B3E38D}" type="parTrans" cxnId="{FB8E3519-BC24-441D-A8CA-97B52EA82CC8}">
      <dgm:prSet/>
      <dgm:spPr/>
      <dgm:t>
        <a:bodyPr/>
        <a:lstStyle/>
        <a:p>
          <a:endParaRPr lang="en-US"/>
        </a:p>
      </dgm:t>
    </dgm:pt>
    <dgm:pt modelId="{6156655C-8AFE-4E75-9C24-20A2A8E38563}" type="sibTrans" cxnId="{FB8E3519-BC24-441D-A8CA-97B52EA82CC8}">
      <dgm:prSet/>
      <dgm:spPr/>
      <dgm:t>
        <a:bodyPr/>
        <a:lstStyle/>
        <a:p>
          <a:endParaRPr lang="en-US"/>
        </a:p>
      </dgm:t>
    </dgm:pt>
    <dgm:pt modelId="{A38B1A95-325E-4C37-866C-E195BC27D768}">
      <dgm:prSet/>
      <dgm:spPr/>
      <dgm:t>
        <a:bodyPr/>
        <a:lstStyle/>
        <a:p>
          <a:pPr rtl="0"/>
          <a:r>
            <a:rPr lang="en-US" dirty="0" smtClean="0"/>
            <a:t>Double feeds</a:t>
          </a:r>
          <a:endParaRPr lang="en-US" dirty="0"/>
        </a:p>
      </dgm:t>
    </dgm:pt>
    <dgm:pt modelId="{E3FBB946-FC7D-413E-8BF6-95A26DD027F1}" type="parTrans" cxnId="{5EE99062-26C8-44BE-8B6D-CC385F9AC802}">
      <dgm:prSet/>
      <dgm:spPr/>
      <dgm:t>
        <a:bodyPr/>
        <a:lstStyle/>
        <a:p>
          <a:endParaRPr lang="en-US"/>
        </a:p>
      </dgm:t>
    </dgm:pt>
    <dgm:pt modelId="{5374627F-8918-4449-8609-283CAF975191}" type="sibTrans" cxnId="{5EE99062-26C8-44BE-8B6D-CC385F9AC802}">
      <dgm:prSet/>
      <dgm:spPr/>
      <dgm:t>
        <a:bodyPr/>
        <a:lstStyle/>
        <a:p>
          <a:endParaRPr lang="en-US"/>
        </a:p>
      </dgm:t>
    </dgm:pt>
    <dgm:pt modelId="{7882292D-A853-4EDD-BF79-30DD2F8D9CB1}">
      <dgm:prSet/>
      <dgm:spPr/>
      <dgm:t>
        <a:bodyPr/>
        <a:lstStyle/>
        <a:p>
          <a:pPr rtl="0"/>
          <a:r>
            <a:rPr lang="en-US" dirty="0" smtClean="0"/>
            <a:t>Bad barcodes</a:t>
          </a:r>
          <a:endParaRPr lang="en-US" dirty="0"/>
        </a:p>
      </dgm:t>
    </dgm:pt>
    <dgm:pt modelId="{508A7CEF-EEC5-4A7D-B031-4DA0807B7D85}" type="parTrans" cxnId="{736C28F6-C50C-4788-8C59-F76ABCA33581}">
      <dgm:prSet/>
      <dgm:spPr/>
      <dgm:t>
        <a:bodyPr/>
        <a:lstStyle/>
        <a:p>
          <a:endParaRPr lang="en-US"/>
        </a:p>
      </dgm:t>
    </dgm:pt>
    <dgm:pt modelId="{A03C0678-C42E-4B0E-A4A7-C7FA5FFE3519}" type="sibTrans" cxnId="{736C28F6-C50C-4788-8C59-F76ABCA33581}">
      <dgm:prSet/>
      <dgm:spPr/>
      <dgm:t>
        <a:bodyPr/>
        <a:lstStyle/>
        <a:p>
          <a:endParaRPr lang="en-US"/>
        </a:p>
      </dgm:t>
    </dgm:pt>
    <dgm:pt modelId="{56E17E8E-B2EB-480B-9158-EB7966F59C25}">
      <dgm:prSet/>
      <dgm:spPr/>
      <dgm:t>
        <a:bodyPr/>
        <a:lstStyle/>
        <a:p>
          <a:pPr rtl="0"/>
          <a:r>
            <a:rPr lang="en-US" dirty="0" smtClean="0"/>
            <a:t>Glare</a:t>
          </a:r>
          <a:endParaRPr lang="en-US" dirty="0"/>
        </a:p>
      </dgm:t>
    </dgm:pt>
    <dgm:pt modelId="{25172505-1852-4522-A6FD-8F772876D43E}" type="parTrans" cxnId="{0D4F4BED-3229-4B29-9856-7084BDDB1147}">
      <dgm:prSet/>
      <dgm:spPr/>
      <dgm:t>
        <a:bodyPr/>
        <a:lstStyle/>
        <a:p>
          <a:endParaRPr lang="en-US"/>
        </a:p>
      </dgm:t>
    </dgm:pt>
    <dgm:pt modelId="{046D2201-FB03-42A5-8B6C-9CEF2D07D5E2}" type="sibTrans" cxnId="{0D4F4BED-3229-4B29-9856-7084BDDB1147}">
      <dgm:prSet/>
      <dgm:spPr/>
      <dgm:t>
        <a:bodyPr/>
        <a:lstStyle/>
        <a:p>
          <a:endParaRPr lang="en-US"/>
        </a:p>
      </dgm:t>
    </dgm:pt>
    <dgm:pt modelId="{4A375296-20E2-44D3-943B-DA491983A301}">
      <dgm:prSet/>
      <dgm:spPr/>
      <dgm:t>
        <a:bodyPr/>
        <a:lstStyle/>
        <a:p>
          <a:pPr rtl="0"/>
          <a:r>
            <a:rPr lang="en-US" dirty="0" smtClean="0"/>
            <a:t>Delivery looks for recurrent errors / Feedback process to mail processing</a:t>
          </a:r>
          <a:endParaRPr lang="en-US" dirty="0"/>
        </a:p>
      </dgm:t>
    </dgm:pt>
    <dgm:pt modelId="{430C6481-1523-47DC-B598-25998F4C97FF}" type="parTrans" cxnId="{3B0ED9A6-5954-42A5-A8AC-11BC2D955A3C}">
      <dgm:prSet/>
      <dgm:spPr/>
      <dgm:t>
        <a:bodyPr/>
        <a:lstStyle/>
        <a:p>
          <a:endParaRPr lang="en-US"/>
        </a:p>
      </dgm:t>
    </dgm:pt>
    <dgm:pt modelId="{7BF78872-6981-4A6D-99C6-E7E6EA51525E}" type="sibTrans" cxnId="{3B0ED9A6-5954-42A5-A8AC-11BC2D955A3C}">
      <dgm:prSet/>
      <dgm:spPr/>
      <dgm:t>
        <a:bodyPr/>
        <a:lstStyle/>
        <a:p>
          <a:endParaRPr lang="en-US"/>
        </a:p>
      </dgm:t>
    </dgm:pt>
    <dgm:pt modelId="{8D503725-A7B1-4ADE-852B-8864002FE0DE}">
      <dgm:prSet/>
      <dgm:spPr/>
      <dgm:t>
        <a:bodyPr/>
        <a:lstStyle/>
        <a:p>
          <a:pPr rtl="0"/>
          <a:r>
            <a:rPr lang="en-US" dirty="0" smtClean="0"/>
            <a:t>Mail Processing has some early warning tools for Delivery</a:t>
          </a:r>
          <a:endParaRPr lang="en-US" dirty="0"/>
        </a:p>
      </dgm:t>
    </dgm:pt>
    <dgm:pt modelId="{71D64B44-21A8-4E5E-B9B2-6074483A9690}" type="parTrans" cxnId="{2BF68966-5F35-4865-9182-902ECF12F8DE}">
      <dgm:prSet/>
      <dgm:spPr/>
      <dgm:t>
        <a:bodyPr/>
        <a:lstStyle/>
        <a:p>
          <a:endParaRPr lang="en-US"/>
        </a:p>
      </dgm:t>
    </dgm:pt>
    <dgm:pt modelId="{5CC07CDB-D687-4FFE-A531-AD420E742D0E}" type="sibTrans" cxnId="{2BF68966-5F35-4865-9182-902ECF12F8DE}">
      <dgm:prSet/>
      <dgm:spPr/>
      <dgm:t>
        <a:bodyPr/>
        <a:lstStyle/>
        <a:p>
          <a:endParaRPr lang="en-US"/>
        </a:p>
      </dgm:t>
    </dgm:pt>
    <dgm:pt modelId="{26EECDC1-6F8B-4137-8B4A-57FF59A4FE03}" type="pres">
      <dgm:prSet presAssocID="{D675C615-51F7-4E98-8193-77049F030C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9A3448-B5E1-4610-93B7-8D0099C6D755}" type="pres">
      <dgm:prSet presAssocID="{23778F4D-3D00-41E9-A9C9-FA89CB200BD6}" presName="circle1" presStyleLbl="node1" presStyleIdx="0" presStyleCnt="5"/>
      <dgm:spPr/>
    </dgm:pt>
    <dgm:pt modelId="{DB81116E-312E-4187-82B2-46890E8AD434}" type="pres">
      <dgm:prSet presAssocID="{23778F4D-3D00-41E9-A9C9-FA89CB200BD6}" presName="space" presStyleCnt="0"/>
      <dgm:spPr/>
    </dgm:pt>
    <dgm:pt modelId="{C0B09CB0-5148-4441-9313-978698634C3A}" type="pres">
      <dgm:prSet presAssocID="{23778F4D-3D00-41E9-A9C9-FA89CB200BD6}" presName="rect1" presStyleLbl="alignAcc1" presStyleIdx="0" presStyleCnt="5"/>
      <dgm:spPr/>
      <dgm:t>
        <a:bodyPr/>
        <a:lstStyle/>
        <a:p>
          <a:endParaRPr lang="en-US"/>
        </a:p>
      </dgm:t>
    </dgm:pt>
    <dgm:pt modelId="{04F602C2-6D2B-44C8-97C7-ED510616AD7F}" type="pres">
      <dgm:prSet presAssocID="{5FBC73D7-7F0F-4EE6-A869-317F84481FC0}" presName="vertSpace2" presStyleLbl="node1" presStyleIdx="0" presStyleCnt="5"/>
      <dgm:spPr/>
    </dgm:pt>
    <dgm:pt modelId="{9089F652-812D-4ED2-8FE4-945E3A5597E2}" type="pres">
      <dgm:prSet presAssocID="{5FBC73D7-7F0F-4EE6-A869-317F84481FC0}" presName="circle2" presStyleLbl="node1" presStyleIdx="1" presStyleCnt="5"/>
      <dgm:spPr/>
    </dgm:pt>
    <dgm:pt modelId="{5816F2A2-D0C1-4E86-87BE-C44184DA77F8}" type="pres">
      <dgm:prSet presAssocID="{5FBC73D7-7F0F-4EE6-A869-317F84481FC0}" presName="rect2" presStyleLbl="alignAcc1" presStyleIdx="1" presStyleCnt="5"/>
      <dgm:spPr/>
      <dgm:t>
        <a:bodyPr/>
        <a:lstStyle/>
        <a:p>
          <a:endParaRPr lang="en-US"/>
        </a:p>
      </dgm:t>
    </dgm:pt>
    <dgm:pt modelId="{B7C9C8CF-6B29-4443-80DC-81F2F06519D8}" type="pres">
      <dgm:prSet presAssocID="{DAD71783-E704-4DAE-AD09-912E21C404A8}" presName="vertSpace3" presStyleLbl="node1" presStyleIdx="1" presStyleCnt="5"/>
      <dgm:spPr/>
    </dgm:pt>
    <dgm:pt modelId="{BAC0198C-8194-4812-839F-5C9D0471ADA4}" type="pres">
      <dgm:prSet presAssocID="{DAD71783-E704-4DAE-AD09-912E21C404A8}" presName="circle3" presStyleLbl="node1" presStyleIdx="2" presStyleCnt="5"/>
      <dgm:spPr/>
    </dgm:pt>
    <dgm:pt modelId="{62EF3813-CD3E-42D1-8769-B7FE00378FC2}" type="pres">
      <dgm:prSet presAssocID="{DAD71783-E704-4DAE-AD09-912E21C404A8}" presName="rect3" presStyleLbl="alignAcc1" presStyleIdx="2" presStyleCnt="5"/>
      <dgm:spPr/>
      <dgm:t>
        <a:bodyPr/>
        <a:lstStyle/>
        <a:p>
          <a:endParaRPr lang="en-US"/>
        </a:p>
      </dgm:t>
    </dgm:pt>
    <dgm:pt modelId="{12A8CFCA-B257-495D-8FFE-300DED0B9B18}" type="pres">
      <dgm:prSet presAssocID="{4A375296-20E2-44D3-943B-DA491983A301}" presName="vertSpace4" presStyleLbl="node1" presStyleIdx="2" presStyleCnt="5"/>
      <dgm:spPr/>
    </dgm:pt>
    <dgm:pt modelId="{6A85DDFB-D89F-417B-A3F8-764B35E88BC0}" type="pres">
      <dgm:prSet presAssocID="{4A375296-20E2-44D3-943B-DA491983A301}" presName="circle4" presStyleLbl="node1" presStyleIdx="3" presStyleCnt="5"/>
      <dgm:spPr/>
    </dgm:pt>
    <dgm:pt modelId="{FF435643-4AD3-4E27-BECE-0EA6731A8732}" type="pres">
      <dgm:prSet presAssocID="{4A375296-20E2-44D3-943B-DA491983A301}" presName="rect4" presStyleLbl="alignAcc1" presStyleIdx="3" presStyleCnt="5"/>
      <dgm:spPr/>
      <dgm:t>
        <a:bodyPr/>
        <a:lstStyle/>
        <a:p>
          <a:endParaRPr lang="en-US"/>
        </a:p>
      </dgm:t>
    </dgm:pt>
    <dgm:pt modelId="{0C571E66-964A-4BF3-8E02-4FCABC1D4BC3}" type="pres">
      <dgm:prSet presAssocID="{8D503725-A7B1-4ADE-852B-8864002FE0DE}" presName="vertSpace5" presStyleLbl="node1" presStyleIdx="3" presStyleCnt="5"/>
      <dgm:spPr/>
    </dgm:pt>
    <dgm:pt modelId="{E490A855-C25E-41AC-847B-2CF91D495F6D}" type="pres">
      <dgm:prSet presAssocID="{8D503725-A7B1-4ADE-852B-8864002FE0DE}" presName="circle5" presStyleLbl="node1" presStyleIdx="4" presStyleCnt="5"/>
      <dgm:spPr/>
    </dgm:pt>
    <dgm:pt modelId="{BAEB68F7-BA91-410C-B325-80028C7A9404}" type="pres">
      <dgm:prSet presAssocID="{8D503725-A7B1-4ADE-852B-8864002FE0DE}" presName="rect5" presStyleLbl="alignAcc1" presStyleIdx="4" presStyleCnt="5"/>
      <dgm:spPr/>
      <dgm:t>
        <a:bodyPr/>
        <a:lstStyle/>
        <a:p>
          <a:endParaRPr lang="en-US"/>
        </a:p>
      </dgm:t>
    </dgm:pt>
    <dgm:pt modelId="{CFAA0C90-4B34-411F-81D1-9E601E833A75}" type="pres">
      <dgm:prSet presAssocID="{23778F4D-3D00-41E9-A9C9-FA89CB200BD6}" presName="rect1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14A19-97DA-445C-A0CE-B873C60F4FE7}" type="pres">
      <dgm:prSet presAssocID="{23778F4D-3D00-41E9-A9C9-FA89CB200BD6}" presName="rect1ChTx" presStyleLbl="alignAcc1" presStyleIdx="4" presStyleCnt="5">
        <dgm:presLayoutVars>
          <dgm:bulletEnabled val="1"/>
        </dgm:presLayoutVars>
      </dgm:prSet>
      <dgm:spPr/>
    </dgm:pt>
    <dgm:pt modelId="{1F81CCEB-1615-471C-80B4-8E14C87926E1}" type="pres">
      <dgm:prSet presAssocID="{5FBC73D7-7F0F-4EE6-A869-317F84481FC0}" presName="rect2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6310E-8E69-44E9-B911-64612F59344A}" type="pres">
      <dgm:prSet presAssocID="{5FBC73D7-7F0F-4EE6-A869-317F84481FC0}" presName="rect2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17643-90BC-4723-8EB4-19C1161C324E}" type="pres">
      <dgm:prSet presAssocID="{DAD71783-E704-4DAE-AD09-912E21C404A8}" presName="rect3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5FAE8-D64B-424C-B9CB-71D58AEC9F36}" type="pres">
      <dgm:prSet presAssocID="{DAD71783-E704-4DAE-AD09-912E21C404A8}" presName="rect3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04BC6-3FB7-4D1B-AD3D-3D86551761D6}" type="pres">
      <dgm:prSet presAssocID="{4A375296-20E2-44D3-943B-DA491983A301}" presName="rect4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BAA56-1770-4CB1-B361-C8AB48BCF9B6}" type="pres">
      <dgm:prSet presAssocID="{4A375296-20E2-44D3-943B-DA491983A301}" presName="rect4ChTx" presStyleLbl="alignAcc1" presStyleIdx="4" presStyleCnt="5">
        <dgm:presLayoutVars>
          <dgm:bulletEnabled val="1"/>
        </dgm:presLayoutVars>
      </dgm:prSet>
      <dgm:spPr/>
    </dgm:pt>
    <dgm:pt modelId="{E262B428-F538-42A1-BE34-C5B8DA196F90}" type="pres">
      <dgm:prSet presAssocID="{8D503725-A7B1-4ADE-852B-8864002FE0DE}" presName="rect5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5ACD8-913E-4240-BCE3-E9D9910FC8BF}" type="pres">
      <dgm:prSet presAssocID="{8D503725-A7B1-4ADE-852B-8864002FE0DE}" presName="rect5ChTx" presStyleLbl="alignAcc1" presStyleIdx="4" presStyleCnt="5">
        <dgm:presLayoutVars>
          <dgm:bulletEnabled val="1"/>
        </dgm:presLayoutVars>
      </dgm:prSet>
      <dgm:spPr/>
    </dgm:pt>
  </dgm:ptLst>
  <dgm:cxnLst>
    <dgm:cxn modelId="{894EDEA6-E3FF-415A-BCDF-3663CAEF9C63}" srcId="{5FBC73D7-7F0F-4EE6-A869-317F84481FC0}" destId="{89DD291B-28E1-4FEE-8018-32357B6AF256}" srcOrd="0" destOrd="0" parTransId="{CAAF8329-BC20-416C-851D-B21757EAEA72}" sibTransId="{43835BDE-0288-42EB-9A48-A2D8B204A5E2}"/>
    <dgm:cxn modelId="{D509C987-DC83-4661-854A-401E335F4F70}" type="presOf" srcId="{5895E942-86E3-4496-ACA8-7E047C749090}" destId="{4B05FAE8-D64B-424C-B9CB-71D58AEC9F36}" srcOrd="0" destOrd="0" presId="urn:microsoft.com/office/officeart/2005/8/layout/target3"/>
    <dgm:cxn modelId="{2DBAD492-379F-42AF-A3FB-C4DE6995CF00}" type="presOf" srcId="{5FBC73D7-7F0F-4EE6-A869-317F84481FC0}" destId="{1F81CCEB-1615-471C-80B4-8E14C87926E1}" srcOrd="1" destOrd="0" presId="urn:microsoft.com/office/officeart/2005/8/layout/target3"/>
    <dgm:cxn modelId="{6F646E2D-67E0-4EA7-98EE-63BF78409319}" srcId="{D675C615-51F7-4E98-8193-77049F030C3C}" destId="{23778F4D-3D00-41E9-A9C9-FA89CB200BD6}" srcOrd="0" destOrd="0" parTransId="{4EA9E890-BCFC-4B52-BFD1-7C9193CA9BF7}" sibTransId="{BFF61DE1-A049-40E1-ACC1-67D798604AFC}"/>
    <dgm:cxn modelId="{736C28F6-C50C-4788-8C59-F76ABCA33581}" srcId="{DAD71783-E704-4DAE-AD09-912E21C404A8}" destId="{7882292D-A853-4EDD-BF79-30DD2F8D9CB1}" srcOrd="3" destOrd="0" parTransId="{508A7CEF-EEC5-4A7D-B031-4DA0807B7D85}" sibTransId="{A03C0678-C42E-4B0E-A4A7-C7FA5FFE3519}"/>
    <dgm:cxn modelId="{41191C07-144F-4C4D-9A3F-0D77B95CBAC9}" type="presOf" srcId="{A38B1A95-325E-4C37-866C-E195BC27D768}" destId="{4B05FAE8-D64B-424C-B9CB-71D58AEC9F36}" srcOrd="0" destOrd="2" presId="urn:microsoft.com/office/officeart/2005/8/layout/target3"/>
    <dgm:cxn modelId="{726C0C12-0C00-41DD-9E96-66051085B55C}" type="presOf" srcId="{D675C615-51F7-4E98-8193-77049F030C3C}" destId="{26EECDC1-6F8B-4137-8B4A-57FF59A4FE03}" srcOrd="0" destOrd="0" presId="urn:microsoft.com/office/officeart/2005/8/layout/target3"/>
    <dgm:cxn modelId="{57D1A828-93B8-42BB-8125-BCD689627100}" type="presOf" srcId="{7882292D-A853-4EDD-BF79-30DD2F8D9CB1}" destId="{4B05FAE8-D64B-424C-B9CB-71D58AEC9F36}" srcOrd="0" destOrd="3" presId="urn:microsoft.com/office/officeart/2005/8/layout/target3"/>
    <dgm:cxn modelId="{5EE99062-26C8-44BE-8B6D-CC385F9AC802}" srcId="{DAD71783-E704-4DAE-AD09-912E21C404A8}" destId="{A38B1A95-325E-4C37-866C-E195BC27D768}" srcOrd="2" destOrd="0" parTransId="{E3FBB946-FC7D-413E-8BF6-95A26DD027F1}" sibTransId="{5374627F-8918-4449-8609-283CAF975191}"/>
    <dgm:cxn modelId="{994C167D-41AB-4AAC-9E90-7A42B17C42EF}" type="presOf" srcId="{5FBC73D7-7F0F-4EE6-A869-317F84481FC0}" destId="{5816F2A2-D0C1-4E86-87BE-C44184DA77F8}" srcOrd="0" destOrd="0" presId="urn:microsoft.com/office/officeart/2005/8/layout/target3"/>
    <dgm:cxn modelId="{A3F7B59A-E0BF-45FA-A5A8-5770B2745B08}" srcId="{D675C615-51F7-4E98-8193-77049F030C3C}" destId="{DAD71783-E704-4DAE-AD09-912E21C404A8}" srcOrd="2" destOrd="0" parTransId="{7FECAD23-0450-4139-94B1-B8B3C8C5597F}" sibTransId="{9BB62D17-8CA0-4E88-8B60-83B3BFC167D0}"/>
    <dgm:cxn modelId="{3BA557FB-C073-4EC4-ADA8-284AA2039B38}" type="presOf" srcId="{8D503725-A7B1-4ADE-852B-8864002FE0DE}" destId="{E262B428-F538-42A1-BE34-C5B8DA196F90}" srcOrd="1" destOrd="0" presId="urn:microsoft.com/office/officeart/2005/8/layout/target3"/>
    <dgm:cxn modelId="{0317F99D-3C0C-4F14-BBB2-4E3874B69A12}" srcId="{D675C615-51F7-4E98-8193-77049F030C3C}" destId="{5FBC73D7-7F0F-4EE6-A869-317F84481FC0}" srcOrd="1" destOrd="0" parTransId="{07159E90-3F86-4105-AB07-96AB62992434}" sibTransId="{C7F7EE97-A203-4597-BB9C-0494ADF96F08}"/>
    <dgm:cxn modelId="{BDE596FE-1378-4807-9341-9F482079BF7E}" type="presOf" srcId="{DAD71783-E704-4DAE-AD09-912E21C404A8}" destId="{CB717643-90BC-4723-8EB4-19C1161C324E}" srcOrd="1" destOrd="0" presId="urn:microsoft.com/office/officeart/2005/8/layout/target3"/>
    <dgm:cxn modelId="{FB8E3519-BC24-441D-A8CA-97B52EA82CC8}" srcId="{DAD71783-E704-4DAE-AD09-912E21C404A8}" destId="{D696A86A-D388-4C54-9F89-74DFCD6BF98B}" srcOrd="1" destOrd="0" parTransId="{A6280355-2DA3-4536-BEBB-4E6A73B3E38D}" sibTransId="{6156655C-8AFE-4E75-9C24-20A2A8E38563}"/>
    <dgm:cxn modelId="{748D9B89-29E4-4769-9CDC-8430A56CB979}" srcId="{DAD71783-E704-4DAE-AD09-912E21C404A8}" destId="{5895E942-86E3-4496-ACA8-7E047C749090}" srcOrd="0" destOrd="0" parTransId="{AA87BD23-0868-4ECE-AB01-8C5A5C32E447}" sibTransId="{C8ADD173-5C15-4495-859C-0E4F84698A69}"/>
    <dgm:cxn modelId="{3B0ED9A6-5954-42A5-A8AC-11BC2D955A3C}" srcId="{D675C615-51F7-4E98-8193-77049F030C3C}" destId="{4A375296-20E2-44D3-943B-DA491983A301}" srcOrd="3" destOrd="0" parTransId="{430C6481-1523-47DC-B598-25998F4C97FF}" sibTransId="{7BF78872-6981-4A6D-99C6-E7E6EA51525E}"/>
    <dgm:cxn modelId="{B81C7FDF-6168-4F4C-A4AC-3996647356B9}" type="presOf" srcId="{4A375296-20E2-44D3-943B-DA491983A301}" destId="{FF435643-4AD3-4E27-BECE-0EA6731A8732}" srcOrd="0" destOrd="0" presId="urn:microsoft.com/office/officeart/2005/8/layout/target3"/>
    <dgm:cxn modelId="{B0A400CE-AE25-4202-A411-5F26DBFF6DB7}" type="presOf" srcId="{23778F4D-3D00-41E9-A9C9-FA89CB200BD6}" destId="{CFAA0C90-4B34-411F-81D1-9E601E833A75}" srcOrd="1" destOrd="0" presId="urn:microsoft.com/office/officeart/2005/8/layout/target3"/>
    <dgm:cxn modelId="{F5C6207E-78B5-4270-8E67-7F18D5C45992}" type="presOf" srcId="{D696A86A-D388-4C54-9F89-74DFCD6BF98B}" destId="{4B05FAE8-D64B-424C-B9CB-71D58AEC9F36}" srcOrd="0" destOrd="1" presId="urn:microsoft.com/office/officeart/2005/8/layout/target3"/>
    <dgm:cxn modelId="{33C83C0F-63E2-42BD-B374-2B98A30CBC4A}" type="presOf" srcId="{DAD71783-E704-4DAE-AD09-912E21C404A8}" destId="{62EF3813-CD3E-42D1-8769-B7FE00378FC2}" srcOrd="0" destOrd="0" presId="urn:microsoft.com/office/officeart/2005/8/layout/target3"/>
    <dgm:cxn modelId="{0D4F4BED-3229-4B29-9856-7084BDDB1147}" srcId="{DAD71783-E704-4DAE-AD09-912E21C404A8}" destId="{56E17E8E-B2EB-480B-9158-EB7966F59C25}" srcOrd="4" destOrd="0" parTransId="{25172505-1852-4522-A6FD-8F772876D43E}" sibTransId="{046D2201-FB03-42A5-8B6C-9CEF2D07D5E2}"/>
    <dgm:cxn modelId="{A3E7D5C8-CBDA-4529-9C51-F4BF09C085A6}" type="presOf" srcId="{4A375296-20E2-44D3-943B-DA491983A301}" destId="{87B04BC6-3FB7-4D1B-AD3D-3D86551761D6}" srcOrd="1" destOrd="0" presId="urn:microsoft.com/office/officeart/2005/8/layout/target3"/>
    <dgm:cxn modelId="{260C9EFA-6226-4E5D-9C27-214751FD2F96}" type="presOf" srcId="{23778F4D-3D00-41E9-A9C9-FA89CB200BD6}" destId="{C0B09CB0-5148-4441-9313-978698634C3A}" srcOrd="0" destOrd="0" presId="urn:microsoft.com/office/officeart/2005/8/layout/target3"/>
    <dgm:cxn modelId="{7CB39A34-BBA3-4C76-9ED1-EEBD5F723CA7}" type="presOf" srcId="{56E17E8E-B2EB-480B-9158-EB7966F59C25}" destId="{4B05FAE8-D64B-424C-B9CB-71D58AEC9F36}" srcOrd="0" destOrd="4" presId="urn:microsoft.com/office/officeart/2005/8/layout/target3"/>
    <dgm:cxn modelId="{06520E03-5AAB-4A0D-AE6D-AE7831C6501D}" type="presOf" srcId="{89DD291B-28E1-4FEE-8018-32357B6AF256}" destId="{2466310E-8E69-44E9-B911-64612F59344A}" srcOrd="0" destOrd="0" presId="urn:microsoft.com/office/officeart/2005/8/layout/target3"/>
    <dgm:cxn modelId="{2BF68966-5F35-4865-9182-902ECF12F8DE}" srcId="{D675C615-51F7-4E98-8193-77049F030C3C}" destId="{8D503725-A7B1-4ADE-852B-8864002FE0DE}" srcOrd="4" destOrd="0" parTransId="{71D64B44-21A8-4E5E-B9B2-6074483A9690}" sibTransId="{5CC07CDB-D687-4FFE-A531-AD420E742D0E}"/>
    <dgm:cxn modelId="{3AC51408-FE8F-49E6-B656-E58C3CFC97DC}" type="presOf" srcId="{8D503725-A7B1-4ADE-852B-8864002FE0DE}" destId="{BAEB68F7-BA91-410C-B325-80028C7A9404}" srcOrd="0" destOrd="0" presId="urn:microsoft.com/office/officeart/2005/8/layout/target3"/>
    <dgm:cxn modelId="{7183CB82-5260-49B2-A696-888AD6AD23C0}" type="presParOf" srcId="{26EECDC1-6F8B-4137-8B4A-57FF59A4FE03}" destId="{E69A3448-B5E1-4610-93B7-8D0099C6D755}" srcOrd="0" destOrd="0" presId="urn:microsoft.com/office/officeart/2005/8/layout/target3"/>
    <dgm:cxn modelId="{63F592C7-6A78-4626-8E04-BCB1608A7A91}" type="presParOf" srcId="{26EECDC1-6F8B-4137-8B4A-57FF59A4FE03}" destId="{DB81116E-312E-4187-82B2-46890E8AD434}" srcOrd="1" destOrd="0" presId="urn:microsoft.com/office/officeart/2005/8/layout/target3"/>
    <dgm:cxn modelId="{04CBF6A5-2944-4675-836D-85F3AE116083}" type="presParOf" srcId="{26EECDC1-6F8B-4137-8B4A-57FF59A4FE03}" destId="{C0B09CB0-5148-4441-9313-978698634C3A}" srcOrd="2" destOrd="0" presId="urn:microsoft.com/office/officeart/2005/8/layout/target3"/>
    <dgm:cxn modelId="{E22CC39B-BF00-4C6D-9CA5-7180F8F27F7F}" type="presParOf" srcId="{26EECDC1-6F8B-4137-8B4A-57FF59A4FE03}" destId="{04F602C2-6D2B-44C8-97C7-ED510616AD7F}" srcOrd="3" destOrd="0" presId="urn:microsoft.com/office/officeart/2005/8/layout/target3"/>
    <dgm:cxn modelId="{87CF0F38-754E-4320-8008-8F4F66EC7FE1}" type="presParOf" srcId="{26EECDC1-6F8B-4137-8B4A-57FF59A4FE03}" destId="{9089F652-812D-4ED2-8FE4-945E3A5597E2}" srcOrd="4" destOrd="0" presId="urn:microsoft.com/office/officeart/2005/8/layout/target3"/>
    <dgm:cxn modelId="{D1AEB8C5-75D2-4A06-BC1A-E5F29D22EBBA}" type="presParOf" srcId="{26EECDC1-6F8B-4137-8B4A-57FF59A4FE03}" destId="{5816F2A2-D0C1-4E86-87BE-C44184DA77F8}" srcOrd="5" destOrd="0" presId="urn:microsoft.com/office/officeart/2005/8/layout/target3"/>
    <dgm:cxn modelId="{C510F3B6-B30D-4687-89FC-8C65C32BCA17}" type="presParOf" srcId="{26EECDC1-6F8B-4137-8B4A-57FF59A4FE03}" destId="{B7C9C8CF-6B29-4443-80DC-81F2F06519D8}" srcOrd="6" destOrd="0" presId="urn:microsoft.com/office/officeart/2005/8/layout/target3"/>
    <dgm:cxn modelId="{7209CED0-2B51-4738-8FAE-511721006ECD}" type="presParOf" srcId="{26EECDC1-6F8B-4137-8B4A-57FF59A4FE03}" destId="{BAC0198C-8194-4812-839F-5C9D0471ADA4}" srcOrd="7" destOrd="0" presId="urn:microsoft.com/office/officeart/2005/8/layout/target3"/>
    <dgm:cxn modelId="{586FC25A-566D-47D2-BD9F-40DE85B31972}" type="presParOf" srcId="{26EECDC1-6F8B-4137-8B4A-57FF59A4FE03}" destId="{62EF3813-CD3E-42D1-8769-B7FE00378FC2}" srcOrd="8" destOrd="0" presId="urn:microsoft.com/office/officeart/2005/8/layout/target3"/>
    <dgm:cxn modelId="{E054537D-81DA-4170-8BA4-9414CF6E2953}" type="presParOf" srcId="{26EECDC1-6F8B-4137-8B4A-57FF59A4FE03}" destId="{12A8CFCA-B257-495D-8FFE-300DED0B9B18}" srcOrd="9" destOrd="0" presId="urn:microsoft.com/office/officeart/2005/8/layout/target3"/>
    <dgm:cxn modelId="{5852EA50-AFB6-448D-AD7C-3F1AE882CE83}" type="presParOf" srcId="{26EECDC1-6F8B-4137-8B4A-57FF59A4FE03}" destId="{6A85DDFB-D89F-417B-A3F8-764B35E88BC0}" srcOrd="10" destOrd="0" presId="urn:microsoft.com/office/officeart/2005/8/layout/target3"/>
    <dgm:cxn modelId="{28118CEF-CC91-4B3B-A3E6-120C83D2395E}" type="presParOf" srcId="{26EECDC1-6F8B-4137-8B4A-57FF59A4FE03}" destId="{FF435643-4AD3-4E27-BECE-0EA6731A8732}" srcOrd="11" destOrd="0" presId="urn:microsoft.com/office/officeart/2005/8/layout/target3"/>
    <dgm:cxn modelId="{E8817C0F-EE83-4814-BB04-835DFFC1C648}" type="presParOf" srcId="{26EECDC1-6F8B-4137-8B4A-57FF59A4FE03}" destId="{0C571E66-964A-4BF3-8E02-4FCABC1D4BC3}" srcOrd="12" destOrd="0" presId="urn:microsoft.com/office/officeart/2005/8/layout/target3"/>
    <dgm:cxn modelId="{F06EC7B5-7514-409E-B9F1-DB6C7A456FFF}" type="presParOf" srcId="{26EECDC1-6F8B-4137-8B4A-57FF59A4FE03}" destId="{E490A855-C25E-41AC-847B-2CF91D495F6D}" srcOrd="13" destOrd="0" presId="urn:microsoft.com/office/officeart/2005/8/layout/target3"/>
    <dgm:cxn modelId="{93C10D1F-FBE2-4925-A380-071FC8B84FAB}" type="presParOf" srcId="{26EECDC1-6F8B-4137-8B4A-57FF59A4FE03}" destId="{BAEB68F7-BA91-410C-B325-80028C7A9404}" srcOrd="14" destOrd="0" presId="urn:microsoft.com/office/officeart/2005/8/layout/target3"/>
    <dgm:cxn modelId="{F9F55FBB-30C1-48EC-8F31-A8C7BBCD0043}" type="presParOf" srcId="{26EECDC1-6F8B-4137-8B4A-57FF59A4FE03}" destId="{CFAA0C90-4B34-411F-81D1-9E601E833A75}" srcOrd="15" destOrd="0" presId="urn:microsoft.com/office/officeart/2005/8/layout/target3"/>
    <dgm:cxn modelId="{DF779D89-77AE-47C1-8616-1180DDCF02DC}" type="presParOf" srcId="{26EECDC1-6F8B-4137-8B4A-57FF59A4FE03}" destId="{76714A19-97DA-445C-A0CE-B873C60F4FE7}" srcOrd="16" destOrd="0" presId="urn:microsoft.com/office/officeart/2005/8/layout/target3"/>
    <dgm:cxn modelId="{AE1CC84C-65D3-4B72-A47A-A55F7E0AE8F0}" type="presParOf" srcId="{26EECDC1-6F8B-4137-8B4A-57FF59A4FE03}" destId="{1F81CCEB-1615-471C-80B4-8E14C87926E1}" srcOrd="17" destOrd="0" presId="urn:microsoft.com/office/officeart/2005/8/layout/target3"/>
    <dgm:cxn modelId="{A64C9D38-BC7C-42D0-8349-FE0E04000689}" type="presParOf" srcId="{26EECDC1-6F8B-4137-8B4A-57FF59A4FE03}" destId="{2466310E-8E69-44E9-B911-64612F59344A}" srcOrd="18" destOrd="0" presId="urn:microsoft.com/office/officeart/2005/8/layout/target3"/>
    <dgm:cxn modelId="{E7BEAA45-44C5-4B05-AA29-4A5BFD95958F}" type="presParOf" srcId="{26EECDC1-6F8B-4137-8B4A-57FF59A4FE03}" destId="{CB717643-90BC-4723-8EB4-19C1161C324E}" srcOrd="19" destOrd="0" presId="urn:microsoft.com/office/officeart/2005/8/layout/target3"/>
    <dgm:cxn modelId="{063504CD-E1B2-4B2C-8D02-E0E2169AAD73}" type="presParOf" srcId="{26EECDC1-6F8B-4137-8B4A-57FF59A4FE03}" destId="{4B05FAE8-D64B-424C-B9CB-71D58AEC9F36}" srcOrd="20" destOrd="0" presId="urn:microsoft.com/office/officeart/2005/8/layout/target3"/>
    <dgm:cxn modelId="{BE535304-31F5-4186-A7BF-EF462E4864C2}" type="presParOf" srcId="{26EECDC1-6F8B-4137-8B4A-57FF59A4FE03}" destId="{87B04BC6-3FB7-4D1B-AD3D-3D86551761D6}" srcOrd="21" destOrd="0" presId="urn:microsoft.com/office/officeart/2005/8/layout/target3"/>
    <dgm:cxn modelId="{2D96F781-101A-4BCA-B522-E085D9C66D8A}" type="presParOf" srcId="{26EECDC1-6F8B-4137-8B4A-57FF59A4FE03}" destId="{5A3BAA56-1770-4CB1-B361-C8AB48BCF9B6}" srcOrd="22" destOrd="0" presId="urn:microsoft.com/office/officeart/2005/8/layout/target3"/>
    <dgm:cxn modelId="{FB14446B-3C38-42E2-B126-B0C3DC74BFCF}" type="presParOf" srcId="{26EECDC1-6F8B-4137-8B4A-57FF59A4FE03}" destId="{E262B428-F538-42A1-BE34-C5B8DA196F90}" srcOrd="23" destOrd="0" presId="urn:microsoft.com/office/officeart/2005/8/layout/target3"/>
    <dgm:cxn modelId="{9110E829-CC8F-47BA-8717-34C95A554278}" type="presParOf" srcId="{26EECDC1-6F8B-4137-8B4A-57FF59A4FE03}" destId="{4485ACD8-913E-4240-BCE3-E9D9910FC8BF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723EE8-67F5-4126-BD68-3E4DF846943F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9556E6E-F01C-4650-B854-FF5842ADFE17}">
      <dgm:prSet/>
      <dgm:spPr/>
      <dgm:t>
        <a:bodyPr/>
        <a:lstStyle/>
        <a:p>
          <a:pPr rtl="0"/>
          <a:r>
            <a:rPr lang="en-US" dirty="0" smtClean="0"/>
            <a:t>USPS ingests package data</a:t>
          </a:r>
          <a:endParaRPr lang="en-US" dirty="0"/>
        </a:p>
      </dgm:t>
    </dgm:pt>
    <dgm:pt modelId="{FB642054-0FC3-4107-92F2-CD36923A9987}" type="parTrans" cxnId="{B339E084-7C6D-4AE8-B4CD-3C17530DAE0B}">
      <dgm:prSet/>
      <dgm:spPr/>
      <dgm:t>
        <a:bodyPr/>
        <a:lstStyle/>
        <a:p>
          <a:endParaRPr lang="en-US"/>
        </a:p>
      </dgm:t>
    </dgm:pt>
    <dgm:pt modelId="{54633DE1-91C4-4BFA-904F-B3D93E8500BB}" type="sibTrans" cxnId="{B339E084-7C6D-4AE8-B4CD-3C17530DAE0B}">
      <dgm:prSet/>
      <dgm:spPr/>
      <dgm:t>
        <a:bodyPr/>
        <a:lstStyle/>
        <a:p>
          <a:endParaRPr lang="en-US"/>
        </a:p>
      </dgm:t>
    </dgm:pt>
    <dgm:pt modelId="{FB5EB301-B9D9-4237-B9E0-7CE084C7B12C}">
      <dgm:prSet/>
      <dgm:spPr/>
      <dgm:t>
        <a:bodyPr/>
        <a:lstStyle/>
        <a:p>
          <a:pPr rtl="0"/>
          <a:r>
            <a:rPr lang="en-US" dirty="0" smtClean="0"/>
            <a:t>Delivery controls &amp; decides level/scope of routing needed</a:t>
          </a:r>
          <a:endParaRPr lang="en-US" dirty="0"/>
        </a:p>
      </dgm:t>
    </dgm:pt>
    <dgm:pt modelId="{1DA3F071-222D-4D7B-A577-F62E805B9175}" type="parTrans" cxnId="{D4D361AA-5A1F-4623-AD23-626D06931EE3}">
      <dgm:prSet/>
      <dgm:spPr/>
      <dgm:t>
        <a:bodyPr/>
        <a:lstStyle/>
        <a:p>
          <a:endParaRPr lang="en-US"/>
        </a:p>
      </dgm:t>
    </dgm:pt>
    <dgm:pt modelId="{DA8FAC6E-A900-4E1D-BC67-DE8907727348}" type="sibTrans" cxnId="{D4D361AA-5A1F-4623-AD23-626D06931EE3}">
      <dgm:prSet/>
      <dgm:spPr/>
      <dgm:t>
        <a:bodyPr/>
        <a:lstStyle/>
        <a:p>
          <a:endParaRPr lang="en-US"/>
        </a:p>
      </dgm:t>
    </dgm:pt>
    <dgm:pt modelId="{7CE349F3-E3C5-4469-A743-64E5D7A103F6}">
      <dgm:prSet/>
      <dgm:spPr/>
      <dgm:t>
        <a:bodyPr/>
        <a:lstStyle/>
        <a:p>
          <a:pPr rtl="0"/>
          <a:r>
            <a:rPr lang="en-US" dirty="0" smtClean="0"/>
            <a:t>Groups of ZIP Codes</a:t>
          </a:r>
          <a:endParaRPr lang="en-US" dirty="0"/>
        </a:p>
      </dgm:t>
    </dgm:pt>
    <dgm:pt modelId="{BBAEDB15-6234-40F6-BD13-BCF5CE94147A}" type="parTrans" cxnId="{A7FC3825-9385-4E2E-AD29-197005A51B79}">
      <dgm:prSet/>
      <dgm:spPr/>
      <dgm:t>
        <a:bodyPr/>
        <a:lstStyle/>
        <a:p>
          <a:endParaRPr lang="en-US"/>
        </a:p>
      </dgm:t>
    </dgm:pt>
    <dgm:pt modelId="{68F6877A-E8F2-40F1-B499-449E618E2AD9}" type="sibTrans" cxnId="{A7FC3825-9385-4E2E-AD29-197005A51B79}">
      <dgm:prSet/>
      <dgm:spPr/>
      <dgm:t>
        <a:bodyPr/>
        <a:lstStyle/>
        <a:p>
          <a:endParaRPr lang="en-US"/>
        </a:p>
      </dgm:t>
    </dgm:pt>
    <dgm:pt modelId="{2CADED6D-6190-4BAF-92CD-DC758DF244B8}">
      <dgm:prSet/>
      <dgm:spPr/>
      <dgm:t>
        <a:bodyPr/>
        <a:lstStyle/>
        <a:p>
          <a:pPr rtl="0"/>
          <a:r>
            <a:rPr lang="en-US" dirty="0" smtClean="0"/>
            <a:t>Fixed Groups of Routes</a:t>
          </a:r>
          <a:endParaRPr lang="en-US" dirty="0"/>
        </a:p>
      </dgm:t>
    </dgm:pt>
    <dgm:pt modelId="{E520C94D-6223-413F-B701-F6BEDF718399}" type="parTrans" cxnId="{4386FD89-53D4-4C1E-B849-55EC959DE25B}">
      <dgm:prSet/>
      <dgm:spPr/>
      <dgm:t>
        <a:bodyPr/>
        <a:lstStyle/>
        <a:p>
          <a:endParaRPr lang="en-US"/>
        </a:p>
      </dgm:t>
    </dgm:pt>
    <dgm:pt modelId="{3F8730BF-9440-42B7-B7FD-27536FD87C5B}" type="sibTrans" cxnId="{4386FD89-53D4-4C1E-B849-55EC959DE25B}">
      <dgm:prSet/>
      <dgm:spPr/>
      <dgm:t>
        <a:bodyPr/>
        <a:lstStyle/>
        <a:p>
          <a:endParaRPr lang="en-US"/>
        </a:p>
      </dgm:t>
    </dgm:pt>
    <dgm:pt modelId="{64D2FD3B-8AA5-4AB4-AF2D-DD624DF39C45}">
      <dgm:prSet/>
      <dgm:spPr/>
      <dgm:t>
        <a:bodyPr/>
        <a:lstStyle/>
        <a:p>
          <a:pPr rtl="0"/>
          <a:r>
            <a:rPr lang="en-US" dirty="0" smtClean="0"/>
            <a:t>Sections of Routes</a:t>
          </a:r>
          <a:endParaRPr lang="en-US" dirty="0"/>
        </a:p>
      </dgm:t>
    </dgm:pt>
    <dgm:pt modelId="{559E81FE-1CF1-462D-9882-C313FECD43AE}" type="parTrans" cxnId="{EEEF343C-BC7F-460A-A6ED-E6EED5F7962A}">
      <dgm:prSet/>
      <dgm:spPr/>
      <dgm:t>
        <a:bodyPr/>
        <a:lstStyle/>
        <a:p>
          <a:endParaRPr lang="en-US"/>
        </a:p>
      </dgm:t>
    </dgm:pt>
    <dgm:pt modelId="{38B1AE0A-707B-455B-A9EA-C935DF85E709}" type="sibTrans" cxnId="{EEEF343C-BC7F-460A-A6ED-E6EED5F7962A}">
      <dgm:prSet/>
      <dgm:spPr/>
      <dgm:t>
        <a:bodyPr/>
        <a:lstStyle/>
        <a:p>
          <a:endParaRPr lang="en-US"/>
        </a:p>
      </dgm:t>
    </dgm:pt>
    <dgm:pt modelId="{C58C74C4-AFF4-4E0E-88E5-B9874B53E571}">
      <dgm:prSet/>
      <dgm:spPr/>
      <dgm:t>
        <a:bodyPr/>
        <a:lstStyle/>
        <a:p>
          <a:pPr rtl="0"/>
          <a:r>
            <a:rPr lang="en-US" dirty="0" smtClean="0"/>
            <a:t>Delivery unit submits selected areas and/or packages for routing</a:t>
          </a:r>
          <a:endParaRPr lang="en-US" dirty="0"/>
        </a:p>
      </dgm:t>
    </dgm:pt>
    <dgm:pt modelId="{399F5104-76BB-4C2A-BF52-CA2281EF0F10}" type="parTrans" cxnId="{2343AEC7-6229-48C4-BC22-E933C15EDB13}">
      <dgm:prSet/>
      <dgm:spPr/>
      <dgm:t>
        <a:bodyPr/>
        <a:lstStyle/>
        <a:p>
          <a:endParaRPr lang="en-US"/>
        </a:p>
      </dgm:t>
    </dgm:pt>
    <dgm:pt modelId="{BA944F58-CE38-40CF-B864-FA13B35D2F4D}" type="sibTrans" cxnId="{2343AEC7-6229-48C4-BC22-E933C15EDB13}">
      <dgm:prSet/>
      <dgm:spPr/>
      <dgm:t>
        <a:bodyPr/>
        <a:lstStyle/>
        <a:p>
          <a:endParaRPr lang="en-US"/>
        </a:p>
      </dgm:t>
    </dgm:pt>
    <dgm:pt modelId="{270D830D-41E9-435A-AB3D-45EC6A3BAF44}">
      <dgm:prSet/>
      <dgm:spPr/>
      <dgm:t>
        <a:bodyPr/>
        <a:lstStyle/>
        <a:p>
          <a:pPr rtl="0"/>
          <a:r>
            <a:rPr lang="en-US" dirty="0" smtClean="0"/>
            <a:t>USPS software routes packages</a:t>
          </a:r>
          <a:endParaRPr lang="en-US" dirty="0"/>
        </a:p>
      </dgm:t>
    </dgm:pt>
    <dgm:pt modelId="{8FFE8D4A-4E80-4E97-BE46-9BEB9A9158A3}" type="parTrans" cxnId="{5A9F6BA2-5BE7-4C48-9021-1ACDE124B4E7}">
      <dgm:prSet/>
      <dgm:spPr/>
      <dgm:t>
        <a:bodyPr/>
        <a:lstStyle/>
        <a:p>
          <a:endParaRPr lang="en-US"/>
        </a:p>
      </dgm:t>
    </dgm:pt>
    <dgm:pt modelId="{ED6D8D09-DE00-4BB8-BDF1-3E7DB1A45862}" type="sibTrans" cxnId="{5A9F6BA2-5BE7-4C48-9021-1ACDE124B4E7}">
      <dgm:prSet/>
      <dgm:spPr/>
      <dgm:t>
        <a:bodyPr/>
        <a:lstStyle/>
        <a:p>
          <a:endParaRPr lang="en-US"/>
        </a:p>
      </dgm:t>
    </dgm:pt>
    <dgm:pt modelId="{D972413C-94AF-4E30-A335-78BE744C0A5B}">
      <dgm:prSet/>
      <dgm:spPr/>
      <dgm:t>
        <a:bodyPr/>
        <a:lstStyle/>
        <a:p>
          <a:pPr rtl="0"/>
          <a:r>
            <a:rPr lang="en-US" dirty="0" smtClean="0"/>
            <a:t>Delivery unit receives “routing complete” message</a:t>
          </a:r>
          <a:endParaRPr lang="en-US" dirty="0"/>
        </a:p>
      </dgm:t>
    </dgm:pt>
    <dgm:pt modelId="{D932EBE8-BEAD-4BAC-AFC0-3B7697070D6B}" type="parTrans" cxnId="{903B23FC-95B2-48C0-BB3E-7D88B3186F87}">
      <dgm:prSet/>
      <dgm:spPr/>
      <dgm:t>
        <a:bodyPr/>
        <a:lstStyle/>
        <a:p>
          <a:endParaRPr lang="en-US"/>
        </a:p>
      </dgm:t>
    </dgm:pt>
    <dgm:pt modelId="{2D185690-93EC-47A2-9791-0B5D4E638C05}" type="sibTrans" cxnId="{903B23FC-95B2-48C0-BB3E-7D88B3186F87}">
      <dgm:prSet/>
      <dgm:spPr/>
      <dgm:t>
        <a:bodyPr/>
        <a:lstStyle/>
        <a:p>
          <a:endParaRPr lang="en-US"/>
        </a:p>
      </dgm:t>
    </dgm:pt>
    <dgm:pt modelId="{0BC64BD2-F745-4126-86F2-978831E439EA}">
      <dgm:prSet/>
      <dgm:spPr/>
      <dgm:t>
        <a:bodyPr/>
        <a:lstStyle/>
        <a:p>
          <a:pPr rtl="0"/>
          <a:r>
            <a:rPr lang="en-US" dirty="0" smtClean="0"/>
            <a:t>Distribution clerks scan packages AAU and receives dynamic route number and delivery order (sequence number)</a:t>
          </a:r>
          <a:endParaRPr lang="en-US" dirty="0"/>
        </a:p>
      </dgm:t>
    </dgm:pt>
    <dgm:pt modelId="{FCD7166F-B793-4770-9D97-B1C136DD822E}" type="parTrans" cxnId="{A23AF271-377B-4E95-A8D6-B853D9773422}">
      <dgm:prSet/>
      <dgm:spPr/>
      <dgm:t>
        <a:bodyPr/>
        <a:lstStyle/>
        <a:p>
          <a:endParaRPr lang="en-US"/>
        </a:p>
      </dgm:t>
    </dgm:pt>
    <dgm:pt modelId="{3417C02D-6D8F-4959-BCE7-A7F649234664}" type="sibTrans" cxnId="{A23AF271-377B-4E95-A8D6-B853D9773422}">
      <dgm:prSet/>
      <dgm:spPr/>
      <dgm:t>
        <a:bodyPr/>
        <a:lstStyle/>
        <a:p>
          <a:endParaRPr lang="en-US"/>
        </a:p>
      </dgm:t>
    </dgm:pt>
    <dgm:pt modelId="{61FAF323-0945-4352-8E7C-D9DAF00470A6}">
      <dgm:prSet/>
      <dgm:spPr/>
      <dgm:t>
        <a:bodyPr/>
        <a:lstStyle/>
        <a:p>
          <a:pPr rtl="0"/>
          <a:r>
            <a:rPr lang="en-US" dirty="0" smtClean="0"/>
            <a:t>Carrier receives sequence and directions via the Mobile Delivery Device</a:t>
          </a:r>
          <a:endParaRPr lang="en-US" dirty="0"/>
        </a:p>
      </dgm:t>
    </dgm:pt>
    <dgm:pt modelId="{DF8320E0-30C6-4555-8B16-720EE153F356}" type="parTrans" cxnId="{B19AFAD5-9BA5-4E2F-898D-6BF7ED5B4CF2}">
      <dgm:prSet/>
      <dgm:spPr/>
      <dgm:t>
        <a:bodyPr/>
        <a:lstStyle/>
        <a:p>
          <a:endParaRPr lang="en-US"/>
        </a:p>
      </dgm:t>
    </dgm:pt>
    <dgm:pt modelId="{8EE65342-4081-4CE0-B791-478C2BA975C7}" type="sibTrans" cxnId="{B19AFAD5-9BA5-4E2F-898D-6BF7ED5B4CF2}">
      <dgm:prSet/>
      <dgm:spPr/>
      <dgm:t>
        <a:bodyPr/>
        <a:lstStyle/>
        <a:p>
          <a:endParaRPr lang="en-US"/>
        </a:p>
      </dgm:t>
    </dgm:pt>
    <dgm:pt modelId="{12247564-296F-4161-94D0-F61BED374110}">
      <dgm:prSet/>
      <dgm:spPr/>
      <dgm:t>
        <a:bodyPr/>
        <a:lstStyle/>
        <a:p>
          <a:pPr rtl="0"/>
          <a:r>
            <a:rPr lang="en-US" dirty="0" smtClean="0"/>
            <a:t>Audio and on-screen</a:t>
          </a:r>
          <a:endParaRPr lang="en-US" dirty="0"/>
        </a:p>
      </dgm:t>
    </dgm:pt>
    <dgm:pt modelId="{69866071-72CA-486D-B3F0-A655DBD09361}" type="parTrans" cxnId="{94EB0DFD-750B-404C-9EE6-695CC968C66E}">
      <dgm:prSet/>
      <dgm:spPr/>
      <dgm:t>
        <a:bodyPr/>
        <a:lstStyle/>
        <a:p>
          <a:endParaRPr lang="en-US"/>
        </a:p>
      </dgm:t>
    </dgm:pt>
    <dgm:pt modelId="{5AAA38C1-B82A-4DC7-B45D-C3729FA30E20}" type="sibTrans" cxnId="{94EB0DFD-750B-404C-9EE6-695CC968C66E}">
      <dgm:prSet/>
      <dgm:spPr/>
      <dgm:t>
        <a:bodyPr/>
        <a:lstStyle/>
        <a:p>
          <a:endParaRPr lang="en-US"/>
        </a:p>
      </dgm:t>
    </dgm:pt>
    <dgm:pt modelId="{809409AF-C929-4164-99E7-F9AF4C92E324}">
      <dgm:prSet/>
      <dgm:spPr/>
      <dgm:t>
        <a:bodyPr/>
        <a:lstStyle/>
        <a:p>
          <a:pPr rtl="0"/>
          <a:r>
            <a:rPr lang="en-US" dirty="0" smtClean="0"/>
            <a:t>Paper back-up available</a:t>
          </a:r>
          <a:endParaRPr lang="en-US" dirty="0"/>
        </a:p>
      </dgm:t>
    </dgm:pt>
    <dgm:pt modelId="{16DFB4F6-AE1A-4B1E-B71D-03EB4594ED21}" type="parTrans" cxnId="{AC30192A-1008-4683-A8E9-045088641453}">
      <dgm:prSet/>
      <dgm:spPr/>
      <dgm:t>
        <a:bodyPr/>
        <a:lstStyle/>
        <a:p>
          <a:endParaRPr lang="en-US"/>
        </a:p>
      </dgm:t>
    </dgm:pt>
    <dgm:pt modelId="{A7B892E9-CF56-4130-AAE4-1A15B5CBC8E1}" type="sibTrans" cxnId="{AC30192A-1008-4683-A8E9-045088641453}">
      <dgm:prSet/>
      <dgm:spPr/>
      <dgm:t>
        <a:bodyPr/>
        <a:lstStyle/>
        <a:p>
          <a:endParaRPr lang="en-US"/>
        </a:p>
      </dgm:t>
    </dgm:pt>
    <dgm:pt modelId="{DC94EE47-C5F9-44BE-AF67-14F829F2DA9D}" type="pres">
      <dgm:prSet presAssocID="{48723EE8-67F5-4126-BD68-3E4DF846943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0E2F4C-8D02-44C2-9670-34612E2BA9EF}" type="pres">
      <dgm:prSet presAssocID="{49556E6E-F01C-4650-B854-FF5842ADFE17}" presName="compNode" presStyleCnt="0"/>
      <dgm:spPr/>
    </dgm:pt>
    <dgm:pt modelId="{09E8CDFB-2EB4-4924-8038-B0AB195F9787}" type="pres">
      <dgm:prSet presAssocID="{49556E6E-F01C-4650-B854-FF5842ADFE17}" presName="noGeometry" presStyleCnt="0"/>
      <dgm:spPr/>
    </dgm:pt>
    <dgm:pt modelId="{49E5CABA-3FB0-4663-BA2A-A7056D193F95}" type="pres">
      <dgm:prSet presAssocID="{49556E6E-F01C-4650-B854-FF5842ADFE17}" presName="childTextVisible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C5B4A-1866-4BE7-8D59-04E9893AAF59}" type="pres">
      <dgm:prSet presAssocID="{49556E6E-F01C-4650-B854-FF5842ADFE17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1CCA4F28-8AA7-4170-88E5-90C9A6F79E7B}" type="pres">
      <dgm:prSet presAssocID="{49556E6E-F01C-4650-B854-FF5842ADFE1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A40329-76E9-4E6B-A9B7-CCF2679F6654}" type="presOf" srcId="{12247564-296F-4161-94D0-F61BED374110}" destId="{49E5CABA-3FB0-4663-BA2A-A7056D193F95}" srcOrd="0" destOrd="9" presId="urn:microsoft.com/office/officeart/2005/8/layout/hProcess6"/>
    <dgm:cxn modelId="{B298FDA4-F69C-4015-8927-19B27D40FB15}" type="presOf" srcId="{C58C74C4-AFF4-4E0E-88E5-B9874B53E571}" destId="{49E5CABA-3FB0-4663-BA2A-A7056D193F95}" srcOrd="0" destOrd="4" presId="urn:microsoft.com/office/officeart/2005/8/layout/hProcess6"/>
    <dgm:cxn modelId="{98FB9F93-5C58-4161-9F6A-DE06ED6336C5}" type="presOf" srcId="{12247564-296F-4161-94D0-F61BED374110}" destId="{B4EC5B4A-1866-4BE7-8D59-04E9893AAF59}" srcOrd="1" destOrd="9" presId="urn:microsoft.com/office/officeart/2005/8/layout/hProcess6"/>
    <dgm:cxn modelId="{97B0F9E8-F3CF-45C6-BD1E-38950ABD13D3}" type="presOf" srcId="{D972413C-94AF-4E30-A335-78BE744C0A5B}" destId="{B4EC5B4A-1866-4BE7-8D59-04E9893AAF59}" srcOrd="1" destOrd="6" presId="urn:microsoft.com/office/officeart/2005/8/layout/hProcess6"/>
    <dgm:cxn modelId="{7BB8D6FB-E5ED-4925-9406-72D05A17545D}" type="presOf" srcId="{270D830D-41E9-435A-AB3D-45EC6A3BAF44}" destId="{49E5CABA-3FB0-4663-BA2A-A7056D193F95}" srcOrd="0" destOrd="5" presId="urn:microsoft.com/office/officeart/2005/8/layout/hProcess6"/>
    <dgm:cxn modelId="{3451685F-6B88-4A3D-A859-E870595C1E6F}" type="presOf" srcId="{48723EE8-67F5-4126-BD68-3E4DF846943F}" destId="{DC94EE47-C5F9-44BE-AF67-14F829F2DA9D}" srcOrd="0" destOrd="0" presId="urn:microsoft.com/office/officeart/2005/8/layout/hProcess6"/>
    <dgm:cxn modelId="{CDC97608-947A-47B7-AF0D-71A178586C88}" type="presOf" srcId="{FB5EB301-B9D9-4237-B9E0-7CE084C7B12C}" destId="{B4EC5B4A-1866-4BE7-8D59-04E9893AAF59}" srcOrd="1" destOrd="0" presId="urn:microsoft.com/office/officeart/2005/8/layout/hProcess6"/>
    <dgm:cxn modelId="{09F2B5D0-332D-49C1-A3CD-EF63A8EE1251}" type="presOf" srcId="{809409AF-C929-4164-99E7-F9AF4C92E324}" destId="{49E5CABA-3FB0-4663-BA2A-A7056D193F95}" srcOrd="0" destOrd="10" presId="urn:microsoft.com/office/officeart/2005/8/layout/hProcess6"/>
    <dgm:cxn modelId="{2343AEC7-6229-48C4-BC22-E933C15EDB13}" srcId="{49556E6E-F01C-4650-B854-FF5842ADFE17}" destId="{C58C74C4-AFF4-4E0E-88E5-B9874B53E571}" srcOrd="1" destOrd="0" parTransId="{399F5104-76BB-4C2A-BF52-CA2281EF0F10}" sibTransId="{BA944F58-CE38-40CF-B864-FA13B35D2F4D}"/>
    <dgm:cxn modelId="{AC30192A-1008-4683-A8E9-045088641453}" srcId="{61FAF323-0945-4352-8E7C-D9DAF00470A6}" destId="{809409AF-C929-4164-99E7-F9AF4C92E324}" srcOrd="1" destOrd="0" parTransId="{16DFB4F6-AE1A-4B1E-B71D-03EB4594ED21}" sibTransId="{A7B892E9-CF56-4130-AAE4-1A15B5CBC8E1}"/>
    <dgm:cxn modelId="{4A73B77E-0B6B-425D-8E39-18DCC9C97A2D}" type="presOf" srcId="{D972413C-94AF-4E30-A335-78BE744C0A5B}" destId="{49E5CABA-3FB0-4663-BA2A-A7056D193F95}" srcOrd="0" destOrd="6" presId="urn:microsoft.com/office/officeart/2005/8/layout/hProcess6"/>
    <dgm:cxn modelId="{362574E7-2936-4E63-84C3-0A3398563233}" type="presOf" srcId="{809409AF-C929-4164-99E7-F9AF4C92E324}" destId="{B4EC5B4A-1866-4BE7-8D59-04E9893AAF59}" srcOrd="1" destOrd="10" presId="urn:microsoft.com/office/officeart/2005/8/layout/hProcess6"/>
    <dgm:cxn modelId="{FA13E018-1C02-4DEC-A5AA-E0B623B0D0A5}" type="presOf" srcId="{49556E6E-F01C-4650-B854-FF5842ADFE17}" destId="{1CCA4F28-8AA7-4170-88E5-90C9A6F79E7B}" srcOrd="0" destOrd="0" presId="urn:microsoft.com/office/officeart/2005/8/layout/hProcess6"/>
    <dgm:cxn modelId="{337898A4-7480-41BC-8027-EAD7748A760B}" type="presOf" srcId="{FB5EB301-B9D9-4237-B9E0-7CE084C7B12C}" destId="{49E5CABA-3FB0-4663-BA2A-A7056D193F95}" srcOrd="0" destOrd="0" presId="urn:microsoft.com/office/officeart/2005/8/layout/hProcess6"/>
    <dgm:cxn modelId="{4386FD89-53D4-4C1E-B849-55EC959DE25B}" srcId="{FB5EB301-B9D9-4237-B9E0-7CE084C7B12C}" destId="{2CADED6D-6190-4BAF-92CD-DC758DF244B8}" srcOrd="1" destOrd="0" parTransId="{E520C94D-6223-413F-B701-F6BEDF718399}" sibTransId="{3F8730BF-9440-42B7-B7FD-27536FD87C5B}"/>
    <dgm:cxn modelId="{A7954E3B-E82F-4BD3-A4E0-F133365AE8ED}" type="presOf" srcId="{7CE349F3-E3C5-4469-A743-64E5D7A103F6}" destId="{49E5CABA-3FB0-4663-BA2A-A7056D193F95}" srcOrd="0" destOrd="1" presId="urn:microsoft.com/office/officeart/2005/8/layout/hProcess6"/>
    <dgm:cxn modelId="{148798CF-CD22-460E-9926-F8B9BFFE9F7D}" type="presOf" srcId="{64D2FD3B-8AA5-4AB4-AF2D-DD624DF39C45}" destId="{49E5CABA-3FB0-4663-BA2A-A7056D193F95}" srcOrd="0" destOrd="3" presId="urn:microsoft.com/office/officeart/2005/8/layout/hProcess6"/>
    <dgm:cxn modelId="{FA718C85-8CC7-4EBD-B861-7A9BE9B1CFD8}" type="presOf" srcId="{7CE349F3-E3C5-4469-A743-64E5D7A103F6}" destId="{B4EC5B4A-1866-4BE7-8D59-04E9893AAF59}" srcOrd="1" destOrd="1" presId="urn:microsoft.com/office/officeart/2005/8/layout/hProcess6"/>
    <dgm:cxn modelId="{94EB0DFD-750B-404C-9EE6-695CC968C66E}" srcId="{61FAF323-0945-4352-8E7C-D9DAF00470A6}" destId="{12247564-296F-4161-94D0-F61BED374110}" srcOrd="0" destOrd="0" parTransId="{69866071-72CA-486D-B3F0-A655DBD09361}" sibTransId="{5AAA38C1-B82A-4DC7-B45D-C3729FA30E20}"/>
    <dgm:cxn modelId="{A7FC3825-9385-4E2E-AD29-197005A51B79}" srcId="{FB5EB301-B9D9-4237-B9E0-7CE084C7B12C}" destId="{7CE349F3-E3C5-4469-A743-64E5D7A103F6}" srcOrd="0" destOrd="0" parTransId="{BBAEDB15-6234-40F6-BD13-BCF5CE94147A}" sibTransId="{68F6877A-E8F2-40F1-B499-449E618E2AD9}"/>
    <dgm:cxn modelId="{D4D361AA-5A1F-4623-AD23-626D06931EE3}" srcId="{49556E6E-F01C-4650-B854-FF5842ADFE17}" destId="{FB5EB301-B9D9-4237-B9E0-7CE084C7B12C}" srcOrd="0" destOrd="0" parTransId="{1DA3F071-222D-4D7B-A577-F62E805B9175}" sibTransId="{DA8FAC6E-A900-4E1D-BC67-DE8907727348}"/>
    <dgm:cxn modelId="{A23AF271-377B-4E95-A8D6-B853D9773422}" srcId="{49556E6E-F01C-4650-B854-FF5842ADFE17}" destId="{0BC64BD2-F745-4126-86F2-978831E439EA}" srcOrd="4" destOrd="0" parTransId="{FCD7166F-B793-4770-9D97-B1C136DD822E}" sibTransId="{3417C02D-6D8F-4959-BCE7-A7F649234664}"/>
    <dgm:cxn modelId="{B339E084-7C6D-4AE8-B4CD-3C17530DAE0B}" srcId="{48723EE8-67F5-4126-BD68-3E4DF846943F}" destId="{49556E6E-F01C-4650-B854-FF5842ADFE17}" srcOrd="0" destOrd="0" parTransId="{FB642054-0FC3-4107-92F2-CD36923A9987}" sibTransId="{54633DE1-91C4-4BFA-904F-B3D93E8500BB}"/>
    <dgm:cxn modelId="{9133FAED-1C1D-44C6-8F62-4146FE51BC18}" type="presOf" srcId="{C58C74C4-AFF4-4E0E-88E5-B9874B53E571}" destId="{B4EC5B4A-1866-4BE7-8D59-04E9893AAF59}" srcOrd="1" destOrd="4" presId="urn:microsoft.com/office/officeart/2005/8/layout/hProcess6"/>
    <dgm:cxn modelId="{AD5299E7-172E-4269-86A0-52636A422A69}" type="presOf" srcId="{270D830D-41E9-435A-AB3D-45EC6A3BAF44}" destId="{B4EC5B4A-1866-4BE7-8D59-04E9893AAF59}" srcOrd="1" destOrd="5" presId="urn:microsoft.com/office/officeart/2005/8/layout/hProcess6"/>
    <dgm:cxn modelId="{CA1072B0-525B-4CF6-967A-FA5A42816932}" type="presOf" srcId="{64D2FD3B-8AA5-4AB4-AF2D-DD624DF39C45}" destId="{B4EC5B4A-1866-4BE7-8D59-04E9893AAF59}" srcOrd="1" destOrd="3" presId="urn:microsoft.com/office/officeart/2005/8/layout/hProcess6"/>
    <dgm:cxn modelId="{DA6004ED-ED20-48A1-B6F9-70F05BE52F60}" type="presOf" srcId="{0BC64BD2-F745-4126-86F2-978831E439EA}" destId="{B4EC5B4A-1866-4BE7-8D59-04E9893AAF59}" srcOrd="1" destOrd="7" presId="urn:microsoft.com/office/officeart/2005/8/layout/hProcess6"/>
    <dgm:cxn modelId="{B19AFAD5-9BA5-4E2F-898D-6BF7ED5B4CF2}" srcId="{49556E6E-F01C-4650-B854-FF5842ADFE17}" destId="{61FAF323-0945-4352-8E7C-D9DAF00470A6}" srcOrd="5" destOrd="0" parTransId="{DF8320E0-30C6-4555-8B16-720EE153F356}" sibTransId="{8EE65342-4081-4CE0-B791-478C2BA975C7}"/>
    <dgm:cxn modelId="{525DDFCC-14F1-49F0-9AE2-E56C1BD7D9EE}" type="presOf" srcId="{61FAF323-0945-4352-8E7C-D9DAF00470A6}" destId="{B4EC5B4A-1866-4BE7-8D59-04E9893AAF59}" srcOrd="1" destOrd="8" presId="urn:microsoft.com/office/officeart/2005/8/layout/hProcess6"/>
    <dgm:cxn modelId="{5A9F6BA2-5BE7-4C48-9021-1ACDE124B4E7}" srcId="{49556E6E-F01C-4650-B854-FF5842ADFE17}" destId="{270D830D-41E9-435A-AB3D-45EC6A3BAF44}" srcOrd="2" destOrd="0" parTransId="{8FFE8D4A-4E80-4E97-BE46-9BEB9A9158A3}" sibTransId="{ED6D8D09-DE00-4BB8-BDF1-3E7DB1A45862}"/>
    <dgm:cxn modelId="{E7355550-2157-4CFA-BACC-DE6B78BC1EBA}" type="presOf" srcId="{0BC64BD2-F745-4126-86F2-978831E439EA}" destId="{49E5CABA-3FB0-4663-BA2A-A7056D193F95}" srcOrd="0" destOrd="7" presId="urn:microsoft.com/office/officeart/2005/8/layout/hProcess6"/>
    <dgm:cxn modelId="{903B23FC-95B2-48C0-BB3E-7D88B3186F87}" srcId="{49556E6E-F01C-4650-B854-FF5842ADFE17}" destId="{D972413C-94AF-4E30-A335-78BE744C0A5B}" srcOrd="3" destOrd="0" parTransId="{D932EBE8-BEAD-4BAC-AFC0-3B7697070D6B}" sibTransId="{2D185690-93EC-47A2-9791-0B5D4E638C05}"/>
    <dgm:cxn modelId="{1C9AD29A-DF36-4CD2-AF6E-FEC08B4FCA0A}" type="presOf" srcId="{2CADED6D-6190-4BAF-92CD-DC758DF244B8}" destId="{49E5CABA-3FB0-4663-BA2A-A7056D193F95}" srcOrd="0" destOrd="2" presId="urn:microsoft.com/office/officeart/2005/8/layout/hProcess6"/>
    <dgm:cxn modelId="{EEEF343C-BC7F-460A-A6ED-E6EED5F7962A}" srcId="{FB5EB301-B9D9-4237-B9E0-7CE084C7B12C}" destId="{64D2FD3B-8AA5-4AB4-AF2D-DD624DF39C45}" srcOrd="2" destOrd="0" parTransId="{559E81FE-1CF1-462D-9882-C313FECD43AE}" sibTransId="{38B1AE0A-707B-455B-A9EA-C935DF85E709}"/>
    <dgm:cxn modelId="{90BDE7D3-DB32-4CEB-A69D-B4D872B24B98}" type="presOf" srcId="{61FAF323-0945-4352-8E7C-D9DAF00470A6}" destId="{49E5CABA-3FB0-4663-BA2A-A7056D193F95}" srcOrd="0" destOrd="8" presId="urn:microsoft.com/office/officeart/2005/8/layout/hProcess6"/>
    <dgm:cxn modelId="{96A5E7E3-3C4E-427C-B1AD-4290B14125DE}" type="presOf" srcId="{2CADED6D-6190-4BAF-92CD-DC758DF244B8}" destId="{B4EC5B4A-1866-4BE7-8D59-04E9893AAF59}" srcOrd="1" destOrd="2" presId="urn:microsoft.com/office/officeart/2005/8/layout/hProcess6"/>
    <dgm:cxn modelId="{E880E922-CA28-4E61-AAC8-01F7D7B88AAD}" type="presParOf" srcId="{DC94EE47-C5F9-44BE-AF67-14F829F2DA9D}" destId="{3A0E2F4C-8D02-44C2-9670-34612E2BA9EF}" srcOrd="0" destOrd="0" presId="urn:microsoft.com/office/officeart/2005/8/layout/hProcess6"/>
    <dgm:cxn modelId="{5D2F0B69-DD77-4C6A-814D-49041B932D57}" type="presParOf" srcId="{3A0E2F4C-8D02-44C2-9670-34612E2BA9EF}" destId="{09E8CDFB-2EB4-4924-8038-B0AB195F9787}" srcOrd="0" destOrd="0" presId="urn:microsoft.com/office/officeart/2005/8/layout/hProcess6"/>
    <dgm:cxn modelId="{A02600E7-F23F-4263-8E90-D2E77DCA554C}" type="presParOf" srcId="{3A0E2F4C-8D02-44C2-9670-34612E2BA9EF}" destId="{49E5CABA-3FB0-4663-BA2A-A7056D193F95}" srcOrd="1" destOrd="0" presId="urn:microsoft.com/office/officeart/2005/8/layout/hProcess6"/>
    <dgm:cxn modelId="{1C9632F9-CA8B-4E13-AAF1-9D42141B0759}" type="presParOf" srcId="{3A0E2F4C-8D02-44C2-9670-34612E2BA9EF}" destId="{B4EC5B4A-1866-4BE7-8D59-04E9893AAF59}" srcOrd="2" destOrd="0" presId="urn:microsoft.com/office/officeart/2005/8/layout/hProcess6"/>
    <dgm:cxn modelId="{CE6E457B-54F6-4E77-BDFF-D8103A4A2005}" type="presParOf" srcId="{3A0E2F4C-8D02-44C2-9670-34612E2BA9EF}" destId="{1CCA4F28-8AA7-4170-88E5-90C9A6F79E7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2A4EC2-7201-400D-89A8-E8E85C1375A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4F31E5-787D-4DAF-90F5-071F13EE36E7}">
      <dgm:prSet/>
      <dgm:spPr/>
      <dgm:t>
        <a:bodyPr/>
        <a:lstStyle/>
        <a:p>
          <a:pPr rtl="0"/>
          <a:r>
            <a:rPr lang="en-US" dirty="0" smtClean="0"/>
            <a:t>Summary</a:t>
          </a:r>
          <a:endParaRPr lang="en-US" dirty="0"/>
        </a:p>
      </dgm:t>
    </dgm:pt>
    <dgm:pt modelId="{12C51301-8430-40A0-96E5-E3A472225182}" type="parTrans" cxnId="{76B0DE3E-13D6-4D55-82A4-30B1D8D2ADAD}">
      <dgm:prSet/>
      <dgm:spPr/>
      <dgm:t>
        <a:bodyPr/>
        <a:lstStyle/>
        <a:p>
          <a:endParaRPr lang="en-US"/>
        </a:p>
      </dgm:t>
    </dgm:pt>
    <dgm:pt modelId="{7424750F-D3FD-4B9A-80C4-65F91BAC223B}" type="sibTrans" cxnId="{76B0DE3E-13D6-4D55-82A4-30B1D8D2ADAD}">
      <dgm:prSet/>
      <dgm:spPr/>
      <dgm:t>
        <a:bodyPr/>
        <a:lstStyle/>
        <a:p>
          <a:endParaRPr lang="en-US"/>
        </a:p>
      </dgm:t>
    </dgm:pt>
    <dgm:pt modelId="{A9B018C0-9E15-45E0-99FC-04E40491245E}">
      <dgm:prSet custT="1"/>
      <dgm:spPr/>
      <dgm:t>
        <a:bodyPr/>
        <a:lstStyle/>
        <a:p>
          <a:pPr rtl="0"/>
          <a:r>
            <a:rPr lang="en-US" sz="1500" dirty="0" smtClean="0"/>
            <a:t>USPS shares your concerns with errant Undeliverable As Addressed returns</a:t>
          </a:r>
          <a:endParaRPr lang="en-US" sz="1500" dirty="0"/>
        </a:p>
      </dgm:t>
    </dgm:pt>
    <dgm:pt modelId="{F92B45AD-483F-4875-9AA9-09072F08EA84}" type="parTrans" cxnId="{40978639-1E30-45E0-9A90-7CACA1CFD3C1}">
      <dgm:prSet/>
      <dgm:spPr/>
      <dgm:t>
        <a:bodyPr/>
        <a:lstStyle/>
        <a:p>
          <a:endParaRPr lang="en-US"/>
        </a:p>
      </dgm:t>
    </dgm:pt>
    <dgm:pt modelId="{0ACC5727-AEBA-4441-B20D-493A8EE9EE5E}" type="sibTrans" cxnId="{40978639-1E30-45E0-9A90-7CACA1CFD3C1}">
      <dgm:prSet/>
      <dgm:spPr/>
      <dgm:t>
        <a:bodyPr/>
        <a:lstStyle/>
        <a:p>
          <a:endParaRPr lang="en-US"/>
        </a:p>
      </dgm:t>
    </dgm:pt>
    <dgm:pt modelId="{EBB7FDA3-AB8B-4F2A-92A7-44155594F140}">
      <dgm:prSet custT="1"/>
      <dgm:spPr/>
      <dgm:t>
        <a:bodyPr/>
        <a:lstStyle/>
        <a:p>
          <a:pPr rtl="0"/>
          <a:r>
            <a:rPr lang="en-US" sz="1500" dirty="0" smtClean="0"/>
            <a:t>Letters, Flats, Parcels</a:t>
          </a:r>
          <a:endParaRPr lang="en-US" sz="1500" dirty="0"/>
        </a:p>
      </dgm:t>
    </dgm:pt>
    <dgm:pt modelId="{5831FA6B-7D25-4B53-83F0-37325B528C34}" type="parTrans" cxnId="{D2A58E35-30BB-4CAF-8DEA-9D1851A65A99}">
      <dgm:prSet/>
      <dgm:spPr/>
      <dgm:t>
        <a:bodyPr/>
        <a:lstStyle/>
        <a:p>
          <a:endParaRPr lang="en-US"/>
        </a:p>
      </dgm:t>
    </dgm:pt>
    <dgm:pt modelId="{E5DC46DF-3EB6-49E9-BE62-EC47B590A67F}" type="sibTrans" cxnId="{D2A58E35-30BB-4CAF-8DEA-9D1851A65A99}">
      <dgm:prSet/>
      <dgm:spPr/>
      <dgm:t>
        <a:bodyPr/>
        <a:lstStyle/>
        <a:p>
          <a:endParaRPr lang="en-US"/>
        </a:p>
      </dgm:t>
    </dgm:pt>
    <dgm:pt modelId="{20DA05EB-C170-4BBC-A497-63062214FD5C}">
      <dgm:prSet custT="1"/>
      <dgm:spPr/>
      <dgm:t>
        <a:bodyPr/>
        <a:lstStyle/>
        <a:p>
          <a:pPr rtl="0"/>
          <a:r>
            <a:rPr lang="en-US" sz="1500" dirty="0" smtClean="0"/>
            <a:t>Working to improve via education, technology, scanning</a:t>
          </a:r>
          <a:endParaRPr lang="en-US" sz="1500" dirty="0"/>
        </a:p>
      </dgm:t>
    </dgm:pt>
    <dgm:pt modelId="{799CFD48-CA9A-4EED-BBE0-DBA8E096EF78}" type="parTrans" cxnId="{B8E3B0CA-317A-4B1D-8EF9-413337394568}">
      <dgm:prSet/>
      <dgm:spPr/>
      <dgm:t>
        <a:bodyPr/>
        <a:lstStyle/>
        <a:p>
          <a:endParaRPr lang="en-US"/>
        </a:p>
      </dgm:t>
    </dgm:pt>
    <dgm:pt modelId="{860037BC-A432-4BA3-8CB4-6C4E849B2FE2}" type="sibTrans" cxnId="{B8E3B0CA-317A-4B1D-8EF9-413337394568}">
      <dgm:prSet/>
      <dgm:spPr/>
      <dgm:t>
        <a:bodyPr/>
        <a:lstStyle/>
        <a:p>
          <a:endParaRPr lang="en-US"/>
        </a:p>
      </dgm:t>
    </dgm:pt>
    <dgm:pt modelId="{36954434-2A0D-4405-9443-8781BFB8FCF4}">
      <dgm:prSet custT="1"/>
      <dgm:spPr/>
      <dgm:t>
        <a:bodyPr/>
        <a:lstStyle/>
        <a:p>
          <a:pPr rtl="0"/>
          <a:r>
            <a:rPr lang="en-US" sz="1500" dirty="0" smtClean="0"/>
            <a:t>USPS has expanded dynamic routing from Sunday only to all days of the week</a:t>
          </a:r>
          <a:endParaRPr lang="en-US" sz="1500" dirty="0"/>
        </a:p>
      </dgm:t>
    </dgm:pt>
    <dgm:pt modelId="{4E36453A-85EB-4096-B3B5-C72F27BA09D8}" type="parTrans" cxnId="{7C9FA68D-BEDE-4572-A237-C3C632BB027E}">
      <dgm:prSet/>
      <dgm:spPr/>
      <dgm:t>
        <a:bodyPr/>
        <a:lstStyle/>
        <a:p>
          <a:endParaRPr lang="en-US"/>
        </a:p>
      </dgm:t>
    </dgm:pt>
    <dgm:pt modelId="{131C7B9B-CF71-44C0-A28A-C920826C368E}" type="sibTrans" cxnId="{7C9FA68D-BEDE-4572-A237-C3C632BB027E}">
      <dgm:prSet/>
      <dgm:spPr/>
      <dgm:t>
        <a:bodyPr/>
        <a:lstStyle/>
        <a:p>
          <a:endParaRPr lang="en-US"/>
        </a:p>
      </dgm:t>
    </dgm:pt>
    <dgm:pt modelId="{45999C47-4ED5-42D4-BB6E-558322CAE09C}">
      <dgm:prSet custT="1"/>
      <dgm:spPr/>
      <dgm:t>
        <a:bodyPr/>
        <a:lstStyle/>
        <a:p>
          <a:pPr rtl="0"/>
          <a:r>
            <a:rPr lang="en-US" sz="1500" dirty="0" smtClean="0"/>
            <a:t>True dynamic, Static dynamic, volume based dynamic,  street density level dynamic</a:t>
          </a:r>
          <a:endParaRPr lang="en-US" sz="1500" dirty="0"/>
        </a:p>
      </dgm:t>
    </dgm:pt>
    <dgm:pt modelId="{9BF3F7D4-49F9-4E99-A453-14468084C8F9}" type="parTrans" cxnId="{5CC95274-A2F8-4181-99B0-6567D579D783}">
      <dgm:prSet/>
      <dgm:spPr/>
      <dgm:t>
        <a:bodyPr/>
        <a:lstStyle/>
        <a:p>
          <a:endParaRPr lang="en-US"/>
        </a:p>
      </dgm:t>
    </dgm:pt>
    <dgm:pt modelId="{B77B8CF5-DD57-4011-8079-A8F3291DACCC}" type="sibTrans" cxnId="{5CC95274-A2F8-4181-99B0-6567D579D783}">
      <dgm:prSet/>
      <dgm:spPr/>
      <dgm:t>
        <a:bodyPr/>
        <a:lstStyle/>
        <a:p>
          <a:endParaRPr lang="en-US"/>
        </a:p>
      </dgm:t>
    </dgm:pt>
    <dgm:pt modelId="{7F67F0E3-BE5A-490C-AC00-445A495E88B6}">
      <dgm:prSet custT="1"/>
      <dgm:spPr/>
      <dgm:t>
        <a:bodyPr/>
        <a:lstStyle/>
        <a:p>
          <a:pPr rtl="0"/>
          <a:r>
            <a:rPr lang="en-US" sz="1500" dirty="0" smtClean="0"/>
            <a:t>Working to include fixed scheduled points (time of day)with unscheduled points</a:t>
          </a:r>
          <a:endParaRPr lang="en-US" sz="1500" dirty="0"/>
        </a:p>
      </dgm:t>
    </dgm:pt>
    <dgm:pt modelId="{90C369F6-AA61-4CC8-A485-1389A156A035}" type="parTrans" cxnId="{3CC2ADBD-CC5E-4D55-B89A-BC2CE7005267}">
      <dgm:prSet/>
      <dgm:spPr/>
      <dgm:t>
        <a:bodyPr/>
        <a:lstStyle/>
        <a:p>
          <a:endParaRPr lang="en-US"/>
        </a:p>
      </dgm:t>
    </dgm:pt>
    <dgm:pt modelId="{8CA7AFE4-0BD2-4B05-A641-EEC9E1B5431F}" type="sibTrans" cxnId="{3CC2ADBD-CC5E-4D55-B89A-BC2CE7005267}">
      <dgm:prSet/>
      <dgm:spPr/>
      <dgm:t>
        <a:bodyPr/>
        <a:lstStyle/>
        <a:p>
          <a:endParaRPr lang="en-US"/>
        </a:p>
      </dgm:t>
    </dgm:pt>
    <dgm:pt modelId="{CDC5BB0A-160F-4345-B43C-09A4B4773C02}">
      <dgm:prSet custT="1"/>
      <dgm:spPr/>
      <dgm:t>
        <a:bodyPr/>
        <a:lstStyle/>
        <a:p>
          <a:pPr rtl="0"/>
          <a:r>
            <a:rPr lang="en-US" sz="1500" dirty="0" smtClean="0"/>
            <a:t>Collection points, package delivery, custom delivery, USPS relays</a:t>
          </a:r>
          <a:endParaRPr lang="en-US" sz="1500" dirty="0"/>
        </a:p>
      </dgm:t>
    </dgm:pt>
    <dgm:pt modelId="{DC2D44C5-D855-4AEB-903D-E3A97A9147F2}" type="parTrans" cxnId="{5F63B093-C114-4482-9E70-D737F721D9F6}">
      <dgm:prSet/>
      <dgm:spPr/>
      <dgm:t>
        <a:bodyPr/>
        <a:lstStyle/>
        <a:p>
          <a:endParaRPr lang="en-US"/>
        </a:p>
      </dgm:t>
    </dgm:pt>
    <dgm:pt modelId="{C2EC0E12-8BCE-4F18-8B8B-EE7046464596}" type="sibTrans" cxnId="{5F63B093-C114-4482-9E70-D737F721D9F6}">
      <dgm:prSet/>
      <dgm:spPr/>
      <dgm:t>
        <a:bodyPr/>
        <a:lstStyle/>
        <a:p>
          <a:endParaRPr lang="en-US"/>
        </a:p>
      </dgm:t>
    </dgm:pt>
    <dgm:pt modelId="{5BFEE9C1-26E7-470F-A965-74E6D572DB41}">
      <dgm:prSet custT="1"/>
      <dgm:spPr/>
      <dgm:t>
        <a:bodyPr/>
        <a:lstStyle/>
        <a:p>
          <a:pPr rtl="0"/>
          <a:r>
            <a:rPr lang="en-US" sz="1600" b="1" dirty="0" smtClean="0"/>
            <a:t>Improve the customer experience and improve efficiencies</a:t>
          </a:r>
          <a:endParaRPr lang="en-US" sz="1600" b="1" dirty="0"/>
        </a:p>
      </dgm:t>
    </dgm:pt>
    <dgm:pt modelId="{1A51E3A4-2FF7-4558-A090-8A74AC9CF094}" type="parTrans" cxnId="{0ADC69A3-EF21-48EA-A97B-F4B306CFFAF5}">
      <dgm:prSet/>
      <dgm:spPr/>
      <dgm:t>
        <a:bodyPr/>
        <a:lstStyle/>
        <a:p>
          <a:endParaRPr lang="en-US"/>
        </a:p>
      </dgm:t>
    </dgm:pt>
    <dgm:pt modelId="{25FCABA5-7036-4E41-9FCC-12B1D01F7520}" type="sibTrans" cxnId="{0ADC69A3-EF21-48EA-A97B-F4B306CFFAF5}">
      <dgm:prSet/>
      <dgm:spPr/>
      <dgm:t>
        <a:bodyPr/>
        <a:lstStyle/>
        <a:p>
          <a:endParaRPr lang="en-US"/>
        </a:p>
      </dgm:t>
    </dgm:pt>
    <dgm:pt modelId="{1446B361-E7E4-4647-A82D-69955096FE54}">
      <dgm:prSet/>
      <dgm:spPr/>
      <dgm:t>
        <a:bodyPr/>
        <a:lstStyle/>
        <a:p>
          <a:pPr rtl="0"/>
          <a:endParaRPr lang="en-US" sz="1600" dirty="0"/>
        </a:p>
      </dgm:t>
    </dgm:pt>
    <dgm:pt modelId="{1E08291D-6405-4754-948E-7FE5C19C2859}" type="parTrans" cxnId="{F1DFE9A0-060A-40F5-9FBE-0E76BAEF957D}">
      <dgm:prSet/>
      <dgm:spPr/>
      <dgm:t>
        <a:bodyPr/>
        <a:lstStyle/>
        <a:p>
          <a:endParaRPr lang="en-US"/>
        </a:p>
      </dgm:t>
    </dgm:pt>
    <dgm:pt modelId="{489C8B51-DFE1-4D8D-A767-F2B56178BD88}" type="sibTrans" cxnId="{F1DFE9A0-060A-40F5-9FBE-0E76BAEF957D}">
      <dgm:prSet/>
      <dgm:spPr/>
      <dgm:t>
        <a:bodyPr/>
        <a:lstStyle/>
        <a:p>
          <a:endParaRPr lang="en-US"/>
        </a:p>
      </dgm:t>
    </dgm:pt>
    <dgm:pt modelId="{77F978A2-7DB7-4CD1-8510-0F6D4F917B87}">
      <dgm:prSet custT="1"/>
      <dgm:spPr/>
      <dgm:t>
        <a:bodyPr/>
        <a:lstStyle/>
        <a:p>
          <a:pPr rtl="0"/>
          <a:endParaRPr lang="en-US" sz="1500" dirty="0"/>
        </a:p>
      </dgm:t>
    </dgm:pt>
    <dgm:pt modelId="{19AF5849-5CCA-41C0-BED6-08434009C9D5}" type="parTrans" cxnId="{63D10C93-DFCE-4DBE-AB38-DFAA24D3B740}">
      <dgm:prSet/>
      <dgm:spPr/>
      <dgm:t>
        <a:bodyPr/>
        <a:lstStyle/>
        <a:p>
          <a:endParaRPr lang="en-US"/>
        </a:p>
      </dgm:t>
    </dgm:pt>
    <dgm:pt modelId="{E3BE7244-3B7F-4CBB-99D3-ADBD0A90D6F7}" type="sibTrans" cxnId="{63D10C93-DFCE-4DBE-AB38-DFAA24D3B740}">
      <dgm:prSet/>
      <dgm:spPr/>
      <dgm:t>
        <a:bodyPr/>
        <a:lstStyle/>
        <a:p>
          <a:endParaRPr lang="en-US"/>
        </a:p>
      </dgm:t>
    </dgm:pt>
    <dgm:pt modelId="{EFFE4E6A-F28F-4BB6-85A4-80617F980B43}" type="pres">
      <dgm:prSet presAssocID="{CC2A4EC2-7201-400D-89A8-E8E85C1375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CEAB65-891A-4DC6-9D83-0793EFF11D65}" type="pres">
      <dgm:prSet presAssocID="{D64F31E5-787D-4DAF-90F5-071F13EE36E7}" presName="composite" presStyleCnt="0"/>
      <dgm:spPr/>
    </dgm:pt>
    <dgm:pt modelId="{88EDED75-9A9D-4533-AF92-2FC207C6C7B4}" type="pres">
      <dgm:prSet presAssocID="{D64F31E5-787D-4DAF-90F5-071F13EE36E7}" presName="parentText" presStyleLbl="alignNode1" presStyleIdx="0" presStyleCnt="1" custScaleX="93973" custScaleY="111329" custLinFactNeighborX="-607" custLinFactNeighborY="-147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93050-B6C2-4FCC-93F1-2641CD7F78F0}" type="pres">
      <dgm:prSet presAssocID="{D64F31E5-787D-4DAF-90F5-071F13EE36E7}" presName="descendantText" presStyleLbl="alignAcc1" presStyleIdx="0" presStyleCnt="1" custScaleX="102232" custScaleY="122759" custLinFactNeighborX="13492" custLinFactNeighborY="-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3E4533-B079-4DBA-8725-EE2DC27BC731}" type="presOf" srcId="{7F67F0E3-BE5A-490C-AC00-445A495E88B6}" destId="{0B193050-B6C2-4FCC-93F1-2641CD7F78F0}" srcOrd="0" destOrd="6" presId="urn:microsoft.com/office/officeart/2005/8/layout/chevron2"/>
    <dgm:cxn modelId="{36F2BCE9-E63D-4738-9595-DEACC43EC5F2}" type="presOf" srcId="{EBB7FDA3-AB8B-4F2A-92A7-44155594F140}" destId="{0B193050-B6C2-4FCC-93F1-2641CD7F78F0}" srcOrd="0" destOrd="2" presId="urn:microsoft.com/office/officeart/2005/8/layout/chevron2"/>
    <dgm:cxn modelId="{974713C5-3D18-4B6A-A50D-52EE467EDA96}" type="presOf" srcId="{D64F31E5-787D-4DAF-90F5-071F13EE36E7}" destId="{88EDED75-9A9D-4533-AF92-2FC207C6C7B4}" srcOrd="0" destOrd="0" presId="urn:microsoft.com/office/officeart/2005/8/layout/chevron2"/>
    <dgm:cxn modelId="{40978639-1E30-45E0-9A90-7CACA1CFD3C1}" srcId="{D64F31E5-787D-4DAF-90F5-071F13EE36E7}" destId="{A9B018C0-9E15-45E0-99FC-04E40491245E}" srcOrd="1" destOrd="0" parTransId="{F92B45AD-483F-4875-9AA9-09072F08EA84}" sibTransId="{0ACC5727-AEBA-4441-B20D-493A8EE9EE5E}"/>
    <dgm:cxn modelId="{3CC2ADBD-CC5E-4D55-B89A-BC2CE7005267}" srcId="{36954434-2A0D-4405-9443-8781BFB8FCF4}" destId="{7F67F0E3-BE5A-490C-AC00-445A495E88B6}" srcOrd="1" destOrd="0" parTransId="{90C369F6-AA61-4CC8-A485-1389A156A035}" sibTransId="{8CA7AFE4-0BD2-4B05-A641-EEC9E1B5431F}"/>
    <dgm:cxn modelId="{AA862C6A-4AE4-4B0B-99D4-1744C39CA0D7}" type="presOf" srcId="{CC2A4EC2-7201-400D-89A8-E8E85C1375A5}" destId="{EFFE4E6A-F28F-4BB6-85A4-80617F980B43}" srcOrd="0" destOrd="0" presId="urn:microsoft.com/office/officeart/2005/8/layout/chevron2"/>
    <dgm:cxn modelId="{7C9FA68D-BEDE-4572-A237-C3C632BB027E}" srcId="{D64F31E5-787D-4DAF-90F5-071F13EE36E7}" destId="{36954434-2A0D-4405-9443-8781BFB8FCF4}" srcOrd="2" destOrd="0" parTransId="{4E36453A-85EB-4096-B3B5-C72F27BA09D8}" sibTransId="{131C7B9B-CF71-44C0-A28A-C920826C368E}"/>
    <dgm:cxn modelId="{D8C35FFA-C2AF-4B0D-85C1-EB06ECB27F84}" type="presOf" srcId="{36954434-2A0D-4405-9443-8781BFB8FCF4}" destId="{0B193050-B6C2-4FCC-93F1-2641CD7F78F0}" srcOrd="0" destOrd="4" presId="urn:microsoft.com/office/officeart/2005/8/layout/chevron2"/>
    <dgm:cxn modelId="{31A5C767-66CC-4D47-B0B4-3C2FD8510337}" type="presOf" srcId="{20DA05EB-C170-4BBC-A497-63062214FD5C}" destId="{0B193050-B6C2-4FCC-93F1-2641CD7F78F0}" srcOrd="0" destOrd="3" presId="urn:microsoft.com/office/officeart/2005/8/layout/chevron2"/>
    <dgm:cxn modelId="{B8E3B0CA-317A-4B1D-8EF9-413337394568}" srcId="{A9B018C0-9E15-45E0-99FC-04E40491245E}" destId="{20DA05EB-C170-4BBC-A497-63062214FD5C}" srcOrd="1" destOrd="0" parTransId="{799CFD48-CA9A-4EED-BBE0-DBA8E096EF78}" sibTransId="{860037BC-A432-4BA3-8CB4-6C4E849B2FE2}"/>
    <dgm:cxn modelId="{5CC95274-A2F8-4181-99B0-6567D579D783}" srcId="{36954434-2A0D-4405-9443-8781BFB8FCF4}" destId="{45999C47-4ED5-42D4-BB6E-558322CAE09C}" srcOrd="0" destOrd="0" parTransId="{9BF3F7D4-49F9-4E99-A453-14468084C8F9}" sibTransId="{B77B8CF5-DD57-4011-8079-A8F3291DACCC}"/>
    <dgm:cxn modelId="{0486D0BE-10A3-46BF-A335-BDC7F8FFA0B0}" type="presOf" srcId="{1446B361-E7E4-4647-A82D-69955096FE54}" destId="{0B193050-B6C2-4FCC-93F1-2641CD7F78F0}" srcOrd="0" destOrd="9" presId="urn:microsoft.com/office/officeart/2005/8/layout/chevron2"/>
    <dgm:cxn modelId="{0ADC69A3-EF21-48EA-A97B-F4B306CFFAF5}" srcId="{D64F31E5-787D-4DAF-90F5-071F13EE36E7}" destId="{5BFEE9C1-26E7-470F-A965-74E6D572DB41}" srcOrd="3" destOrd="0" parTransId="{1A51E3A4-2FF7-4558-A090-8A74AC9CF094}" sibTransId="{25FCABA5-7036-4E41-9FCC-12B1D01F7520}"/>
    <dgm:cxn modelId="{76B0DE3E-13D6-4D55-82A4-30B1D8D2ADAD}" srcId="{CC2A4EC2-7201-400D-89A8-E8E85C1375A5}" destId="{D64F31E5-787D-4DAF-90F5-071F13EE36E7}" srcOrd="0" destOrd="0" parTransId="{12C51301-8430-40A0-96E5-E3A472225182}" sibTransId="{7424750F-D3FD-4B9A-80C4-65F91BAC223B}"/>
    <dgm:cxn modelId="{EDDAD767-384C-4D4E-9310-9A97E445C12F}" type="presOf" srcId="{CDC5BB0A-160F-4345-B43C-09A4B4773C02}" destId="{0B193050-B6C2-4FCC-93F1-2641CD7F78F0}" srcOrd="0" destOrd="7" presId="urn:microsoft.com/office/officeart/2005/8/layout/chevron2"/>
    <dgm:cxn modelId="{C62A8220-47FC-43EB-AA31-D6119D101226}" type="presOf" srcId="{A9B018C0-9E15-45E0-99FC-04E40491245E}" destId="{0B193050-B6C2-4FCC-93F1-2641CD7F78F0}" srcOrd="0" destOrd="1" presId="urn:microsoft.com/office/officeart/2005/8/layout/chevron2"/>
    <dgm:cxn modelId="{5F63B093-C114-4482-9E70-D737F721D9F6}" srcId="{7F67F0E3-BE5A-490C-AC00-445A495E88B6}" destId="{CDC5BB0A-160F-4345-B43C-09A4B4773C02}" srcOrd="0" destOrd="0" parTransId="{DC2D44C5-D855-4AEB-903D-E3A97A9147F2}" sibTransId="{C2EC0E12-8BCE-4F18-8B8B-EE7046464596}"/>
    <dgm:cxn modelId="{F0E162AF-AC4F-4E56-B1C3-513A59A549D9}" type="presOf" srcId="{45999C47-4ED5-42D4-BB6E-558322CAE09C}" destId="{0B193050-B6C2-4FCC-93F1-2641CD7F78F0}" srcOrd="0" destOrd="5" presId="urn:microsoft.com/office/officeart/2005/8/layout/chevron2"/>
    <dgm:cxn modelId="{1C0689CF-B5F9-4474-98B2-74B02E92A04D}" type="presOf" srcId="{5BFEE9C1-26E7-470F-A965-74E6D572DB41}" destId="{0B193050-B6C2-4FCC-93F1-2641CD7F78F0}" srcOrd="0" destOrd="8" presId="urn:microsoft.com/office/officeart/2005/8/layout/chevron2"/>
    <dgm:cxn modelId="{F1DFE9A0-060A-40F5-9FBE-0E76BAEF957D}" srcId="{5BFEE9C1-26E7-470F-A965-74E6D572DB41}" destId="{1446B361-E7E4-4647-A82D-69955096FE54}" srcOrd="0" destOrd="0" parTransId="{1E08291D-6405-4754-948E-7FE5C19C2859}" sibTransId="{489C8B51-DFE1-4D8D-A767-F2B56178BD88}"/>
    <dgm:cxn modelId="{63D10C93-DFCE-4DBE-AB38-DFAA24D3B740}" srcId="{D64F31E5-787D-4DAF-90F5-071F13EE36E7}" destId="{77F978A2-7DB7-4CD1-8510-0F6D4F917B87}" srcOrd="0" destOrd="0" parTransId="{19AF5849-5CCA-41C0-BED6-08434009C9D5}" sibTransId="{E3BE7244-3B7F-4CBB-99D3-ADBD0A90D6F7}"/>
    <dgm:cxn modelId="{D2A58E35-30BB-4CAF-8DEA-9D1851A65A99}" srcId="{A9B018C0-9E15-45E0-99FC-04E40491245E}" destId="{EBB7FDA3-AB8B-4F2A-92A7-44155594F140}" srcOrd="0" destOrd="0" parTransId="{5831FA6B-7D25-4B53-83F0-37325B528C34}" sibTransId="{E5DC46DF-3EB6-49E9-BE62-EC47B590A67F}"/>
    <dgm:cxn modelId="{FED74031-EEA4-4599-BCEE-66F3E689BDCE}" type="presOf" srcId="{77F978A2-7DB7-4CD1-8510-0F6D4F917B87}" destId="{0B193050-B6C2-4FCC-93F1-2641CD7F78F0}" srcOrd="0" destOrd="0" presId="urn:microsoft.com/office/officeart/2005/8/layout/chevron2"/>
    <dgm:cxn modelId="{D7C2C578-E0C1-4445-BED1-999A9625E249}" type="presParOf" srcId="{EFFE4E6A-F28F-4BB6-85A4-80617F980B43}" destId="{1BCEAB65-891A-4DC6-9D83-0793EFF11D65}" srcOrd="0" destOrd="0" presId="urn:microsoft.com/office/officeart/2005/8/layout/chevron2"/>
    <dgm:cxn modelId="{10ACB6FB-7F40-4AE4-88EA-16758E5B6964}" type="presParOf" srcId="{1BCEAB65-891A-4DC6-9D83-0793EFF11D65}" destId="{88EDED75-9A9D-4533-AF92-2FC207C6C7B4}" srcOrd="0" destOrd="0" presId="urn:microsoft.com/office/officeart/2005/8/layout/chevron2"/>
    <dgm:cxn modelId="{80F0949E-8F5A-4BCC-AD21-0DD029DC6FB5}" type="presParOf" srcId="{1BCEAB65-891A-4DC6-9D83-0793EFF11D65}" destId="{0B193050-B6C2-4FCC-93F1-2641CD7F78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B2C5E-CCE6-435F-A99C-3EB36A153189}">
      <dsp:nvSpPr>
        <dsp:cNvPr id="0" name=""/>
        <dsp:cNvSpPr/>
      </dsp:nvSpPr>
      <dsp:spPr>
        <a:xfrm>
          <a:off x="0" y="566"/>
          <a:ext cx="8726905" cy="479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667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50" b="1" kern="1200" dirty="0" smtClean="0"/>
            <a:t>Reasons for UAA and RTS</a:t>
          </a:r>
          <a:endParaRPr lang="en-US" sz="1950" kern="1200" dirty="0"/>
        </a:p>
      </dsp:txBody>
      <dsp:txXfrm>
        <a:off x="23394" y="23960"/>
        <a:ext cx="8680117" cy="432443"/>
      </dsp:txXfrm>
    </dsp:sp>
    <dsp:sp modelId="{408FB906-CA20-4EB7-8CC0-CA6F0EFA5786}">
      <dsp:nvSpPr>
        <dsp:cNvPr id="0" name=""/>
        <dsp:cNvSpPr/>
      </dsp:nvSpPr>
      <dsp:spPr>
        <a:xfrm>
          <a:off x="0" y="494183"/>
          <a:ext cx="8726905" cy="479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667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50" kern="1200" dirty="0" smtClean="0"/>
            <a:t>There are 25 reasons in the DMM for returning mail to the sender (DMM 507.1.4.1)</a:t>
          </a:r>
          <a:endParaRPr lang="en-US" sz="1950" kern="1200" dirty="0"/>
        </a:p>
      </dsp:txBody>
      <dsp:txXfrm>
        <a:off x="23394" y="517577"/>
        <a:ext cx="8680117" cy="432443"/>
      </dsp:txXfrm>
    </dsp:sp>
    <dsp:sp modelId="{7F681F82-3243-4DF7-8540-330C5F1B9CC5}">
      <dsp:nvSpPr>
        <dsp:cNvPr id="0" name=""/>
        <dsp:cNvSpPr/>
      </dsp:nvSpPr>
      <dsp:spPr>
        <a:xfrm>
          <a:off x="0" y="973415"/>
          <a:ext cx="8726905" cy="3060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079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Most common reasons are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Addressing issues</a:t>
          </a:r>
          <a:endParaRPr lang="en-US" sz="2000" kern="1200" dirty="0"/>
        </a:p>
        <a:p>
          <a:pPr marL="685800" lvl="3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Missing or incorrect components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Addressee (name) issues</a:t>
          </a:r>
          <a:endParaRPr lang="en-US" sz="2000" kern="1200" dirty="0"/>
        </a:p>
        <a:p>
          <a:pPr marL="685800" lvl="3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Does not reside at address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Most obscure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Violation of Postal False Representation and Lottery Law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Percent of total packages returned UAA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.03%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0" y="973415"/>
        <a:ext cx="8726905" cy="3060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CEE6EC1B-4544-4C41-9C12-5665AE0ECC2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17266068-BA85-4BF5-988B-49731339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71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6434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80D36763-E7D7-414A-B162-E93D645F408F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58" tIns="46579" rIns="93158" bIns="465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9D57DCC2-3CC6-4E32-B1D4-0085D3CB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7F3B3-CBAF-457E-A2CD-FF0DEBB43DC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06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7DCC2-3CC6-4E32-B1D4-0085D3CBC9F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00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7DCC2-3CC6-4E32-B1D4-0085D3CBC9F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53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7F3B3-CBAF-457E-A2CD-FF0DEBB43DC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77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06" indent="-28959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132" indent="-23071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9339" indent="-23071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3955" indent="-23071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207" indent="-2307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0458" indent="-2307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710" indent="-2307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6961" indent="-2307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cs typeface="Arial" charset="0"/>
              </a:rPr>
              <a:t>Master Draft 1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06" indent="-28959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132" indent="-23071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9339" indent="-23071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3955" indent="-23071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207" indent="-2307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0458" indent="-2307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710" indent="-2307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6961" indent="-2307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cs typeface="Arial" charset="0"/>
              </a:rPr>
              <a:t>Master Draft 1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06" indent="-28959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132" indent="-23071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9339" indent="-23071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3955" indent="-23071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207" indent="-2307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0458" indent="-2307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710" indent="-2307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6961" indent="-2307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5BA4E5F-6367-407A-A656-D45FEF5E9B7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8894" indent="-198894"/>
            <a:endParaRPr lang="de-DE" altLang="en-US" smtClean="0"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D83ED86-4610-4A3B-BA21-6564E207BCDF}" type="datetime12">
              <a:rPr lang="en-US">
                <a:solidFill>
                  <a:srgbClr val="000000"/>
                </a:solidFill>
              </a:rPr>
              <a:pPr>
                <a:defRPr/>
              </a:pPr>
              <a:t>8:16 AM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43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7F3B3-CBAF-457E-A2CD-FF0DEBB43DC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3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7F3B3-CBAF-457E-A2CD-FF0DEBB43DC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21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7DCC2-3CC6-4E32-B1D4-0085D3CBC9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94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6B26-1704-4917-BC0B-5C744654EC7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6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7DCC2-3CC6-4E32-B1D4-0085D3CBC9F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51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7DCC2-3CC6-4E32-B1D4-0085D3CBC9F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25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6B26-1704-4917-BC0B-5C744654EC7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56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7DCC2-3CC6-4E32-B1D4-0085D3CBC9F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7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304A-433C-4B5B-A507-AD407BE4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3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304A-433C-4B5B-A507-AD407BE4ED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6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3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304A-433C-4B5B-A507-AD407BE4ED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70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42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304A-433C-4B5B-A507-AD407BE4ED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05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0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304A-433C-4B5B-A507-AD407BE4ED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11931" y="887507"/>
            <a:ext cx="8753475" cy="55942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0489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304A-433C-4B5B-A507-AD407BE4ED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8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5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304A-433C-4B5B-A507-AD407BE4ED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0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7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304A-433C-4B5B-A507-AD407BE4ED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0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2985" y="164"/>
            <a:ext cx="9245385" cy="7986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3158" y="13252"/>
            <a:ext cx="5140842" cy="688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0219" y="6475229"/>
            <a:ext cx="483781" cy="382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707304A-433C-4B5B-A507-AD407BE4ED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04E9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2985" y="164"/>
            <a:ext cx="9245385" cy="7986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3158" y="13253"/>
            <a:ext cx="5140842" cy="688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0219" y="6475229"/>
            <a:ext cx="483781" cy="382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707304A-433C-4B5B-A507-AD407BE4ED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4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rgbClr val="304E9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2985" y="164"/>
            <a:ext cx="9245385" cy="7986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3158" y="13253"/>
            <a:ext cx="5140842" cy="688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0219" y="6475229"/>
            <a:ext cx="483781" cy="382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707304A-433C-4B5B-A507-AD407BE4ED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1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rgbClr val="304E9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2985" y="164"/>
            <a:ext cx="9245385" cy="7986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3158" y="13253"/>
            <a:ext cx="5140842" cy="688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0219" y="6475229"/>
            <a:ext cx="483781" cy="382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707304A-433C-4B5B-A507-AD407BE4ED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4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rgbClr val="304E9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2985" y="164"/>
            <a:ext cx="9245385" cy="7986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3158" y="13253"/>
            <a:ext cx="5140842" cy="688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0219" y="6475229"/>
            <a:ext cx="483781" cy="382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707304A-433C-4B5B-A507-AD407BE4ED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2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rgbClr val="304E9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2985" y="164"/>
            <a:ext cx="9245385" cy="7986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3158" y="13253"/>
            <a:ext cx="5140842" cy="688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0219" y="6475229"/>
            <a:ext cx="483781" cy="382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707304A-433C-4B5B-A507-AD407BE4ED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4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rgbClr val="304E9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2985" y="164"/>
            <a:ext cx="9245385" cy="7986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3158" y="13253"/>
            <a:ext cx="5140842" cy="688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0219" y="6475229"/>
            <a:ext cx="483781" cy="382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707304A-433C-4B5B-A507-AD407BE4ED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9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rgbClr val="304E9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8.png"/><Relationship Id="rId4" Type="http://schemas.openxmlformats.org/officeDocument/2006/relationships/diagramData" Target="../diagrams/data3.xml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9.png"/><Relationship Id="rId7" Type="http://schemas.openxmlformats.org/officeDocument/2006/relationships/diagramData" Target="../diagrams/data4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microsoft.com/office/2007/relationships/diagramDrawing" Target="../diagrams/drawing4.xml"/><Relationship Id="rId5" Type="http://schemas.openxmlformats.org/officeDocument/2006/relationships/image" Target="../media/image11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0" y="2040934"/>
            <a:ext cx="91440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Mail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Prep &amp; Entry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Pre-MTAC Webinar </a:t>
            </a:r>
            <a:endParaRPr lang="en-US" sz="27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49097"/>
            <a:ext cx="9144000" cy="533400"/>
          </a:xfrm>
        </p:spPr>
        <p:txBody>
          <a:bodyPr/>
          <a:lstStyle/>
          <a:p>
            <a:r>
              <a:rPr lang="en-US" sz="2700" b="1" smtClean="0">
                <a:solidFill>
                  <a:srgbClr val="304E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February 15, 2018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Dynamic Routing</a:t>
            </a:r>
            <a:endParaRPr lang="en-US" sz="28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59808" y="1478505"/>
          <a:ext cx="5466933" cy="3914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8660607" y="5713810"/>
            <a:ext cx="483394" cy="286940"/>
          </a:xfrm>
        </p:spPr>
        <p:txBody>
          <a:bodyPr/>
          <a:lstStyle/>
          <a:p>
            <a:fld id="{D707304A-433C-4B5B-A507-AD407BE4ED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7660" r="10237"/>
          <a:stretch/>
        </p:blipFill>
        <p:spPr>
          <a:xfrm>
            <a:off x="5626249" y="1806613"/>
            <a:ext cx="3372523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8660607" y="5713810"/>
            <a:ext cx="483394" cy="286940"/>
          </a:xfrm>
        </p:spPr>
        <p:txBody>
          <a:bodyPr/>
          <a:lstStyle/>
          <a:p>
            <a:fld id="{D707304A-433C-4B5B-A507-AD407BE4ED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965593"/>
              </p:ext>
            </p:extLst>
          </p:nvPr>
        </p:nvGraphicFramePr>
        <p:xfrm>
          <a:off x="196922" y="1587399"/>
          <a:ext cx="8691046" cy="4286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72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0" y="2473557"/>
            <a:ext cx="91440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FAST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9144000" cy="533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August 23, 2017</a:t>
            </a:r>
          </a:p>
        </p:txBody>
      </p:sp>
    </p:spTree>
    <p:extLst>
      <p:ext uri="{BB962C8B-B14F-4D97-AF65-F5344CB8AC3E}">
        <p14:creationId xmlns:p14="http://schemas.microsoft.com/office/powerpoint/2010/main" val="36930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4003158" y="117435"/>
            <a:ext cx="5140842" cy="48013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/>
              <a:t>FAST Help </a:t>
            </a:r>
            <a:r>
              <a:rPr lang="en-US" altLang="en-US" dirty="0" smtClean="0"/>
              <a:t>Desk</a:t>
            </a:r>
            <a:endParaRPr lang="en-US" altLang="en-US" dirty="0"/>
          </a:p>
        </p:txBody>
      </p:sp>
      <p:sp>
        <p:nvSpPr>
          <p:cNvPr id="37892" name="TextBox 2"/>
          <p:cNvSpPr txBox="1">
            <a:spLocks noChangeArrowheads="1"/>
          </p:cNvSpPr>
          <p:nvPr/>
        </p:nvSpPr>
        <p:spPr bwMode="auto">
          <a:xfrm>
            <a:off x="356020" y="1657350"/>
            <a:ext cx="8284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200150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charset="0"/>
              <a:buChar char="­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charset="0"/>
              <a:buChar char="­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charset="0"/>
              <a:buChar char="­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charset="0"/>
              <a:buChar char="­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charset="0"/>
              <a:buChar char="­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1" dirty="0"/>
              <a:t>The following charts relate to calls and emails from mailers to the FAST Helpdesk </a:t>
            </a:r>
            <a:r>
              <a:rPr lang="en-US" altLang="en-US" sz="2800" b="1" dirty="0" smtClean="0"/>
              <a:t>over Dec 2017 - Jan 2018</a:t>
            </a:r>
            <a:endParaRPr lang="en-US" altLang="en-US" sz="2800" b="1" dirty="0"/>
          </a:p>
        </p:txBody>
      </p:sp>
      <p:sp>
        <p:nvSpPr>
          <p:cNvPr id="37893" name="TextBox 2"/>
          <p:cNvSpPr txBox="1">
            <a:spLocks noChangeArrowheads="1"/>
          </p:cNvSpPr>
          <p:nvPr/>
        </p:nvSpPr>
        <p:spPr bwMode="auto">
          <a:xfrm>
            <a:off x="2616975" y="4868864"/>
            <a:ext cx="1558164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200150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charset="0"/>
              <a:buChar char="­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charset="0"/>
              <a:buChar char="­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charset="0"/>
              <a:buChar char="­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charset="0"/>
              <a:buChar char="­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charset="0"/>
              <a:buChar char="­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1" dirty="0" smtClean="0"/>
              <a:t>3,906</a:t>
            </a:r>
            <a:endParaRPr lang="en-US" altLang="en-US" sz="2800" b="1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1" dirty="0"/>
              <a:t>Emails</a:t>
            </a:r>
          </a:p>
        </p:txBody>
      </p:sp>
      <p:sp>
        <p:nvSpPr>
          <p:cNvPr id="37894" name="TextBox 2"/>
          <p:cNvSpPr txBox="1">
            <a:spLocks noChangeArrowheads="1"/>
          </p:cNvSpPr>
          <p:nvPr/>
        </p:nvSpPr>
        <p:spPr bwMode="auto">
          <a:xfrm>
            <a:off x="5618274" y="4876800"/>
            <a:ext cx="155662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200150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charset="0"/>
              <a:buChar char="­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charset="0"/>
              <a:buChar char="­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charset="0"/>
              <a:buChar char="­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charset="0"/>
              <a:buChar char="­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charset="0"/>
              <a:buChar char="­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1" dirty="0" smtClean="0"/>
              <a:t>7,766</a:t>
            </a:r>
            <a:endParaRPr lang="en-US" altLang="en-US" sz="2800" b="1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800" b="1" dirty="0"/>
              <a:t>Calls</a:t>
            </a:r>
          </a:p>
        </p:txBody>
      </p:sp>
      <p:pic>
        <p:nvPicPr>
          <p:cNvPr id="3789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33" y="2743200"/>
            <a:ext cx="262930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27" y="2819401"/>
            <a:ext cx="2727942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0449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Help Desk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304A-433C-4B5B-A507-AD407BE4ED27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731038"/>
              </p:ext>
            </p:extLst>
          </p:nvPr>
        </p:nvGraphicFramePr>
        <p:xfrm>
          <a:off x="4695674" y="5149516"/>
          <a:ext cx="4389120" cy="892176"/>
        </p:xfrm>
        <a:graphic>
          <a:graphicData uri="http://schemas.openxmlformats.org/drawingml/2006/table">
            <a:tbl>
              <a:tblPr/>
              <a:tblGrid>
                <a:gridCol w="2935120">
                  <a:extLst>
                    <a:ext uri="{9D8B030D-6E8A-4147-A177-3AD203B41FA5}"/>
                  </a:extLst>
                </a:gridCol>
                <a:gridCol w="783503">
                  <a:extLst>
                    <a:ext uri="{9D8B030D-6E8A-4147-A177-3AD203B41FA5}"/>
                  </a:extLst>
                </a:gridCol>
                <a:gridCol w="670497">
                  <a:extLst>
                    <a:ext uri="{9D8B030D-6E8A-4147-A177-3AD203B41FA5}"/>
                  </a:extLst>
                </a:gridCol>
              </a:tblGrid>
              <a:tr h="223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Help Desk Hours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38" marB="0" anchor="b">
                    <a:lnL w="12700" cmpd="sng">
                      <a:solidFill>
                        <a:srgbClr val="333399"/>
                      </a:solidFill>
                    </a:lnL>
                    <a:lnR w="12700" cmpd="sng">
                      <a:solidFill>
                        <a:srgbClr val="333399"/>
                      </a:solidFill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 Count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38" marB="0" anchor="b">
                    <a:lnL w="12700" cmpd="sng">
                      <a:solidFill>
                        <a:srgbClr val="333399"/>
                      </a:solidFill>
                    </a:lnL>
                    <a:lnR w="12700" cmpd="sng">
                      <a:solidFill>
                        <a:srgbClr val="333399"/>
                      </a:solidFill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38" marB="0" anchor="b">
                    <a:lnL w="12700" cmpd="sng">
                      <a:solidFill>
                        <a:srgbClr val="333399"/>
                      </a:solidFill>
                    </a:lnL>
                    <a:lnR w="12700" cmpd="sng">
                      <a:solidFill>
                        <a:srgbClr val="333399"/>
                      </a:solidFill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2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Business Hours (Mon-Fri, 7AM-7PM CT)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38" marB="0" anchor="b">
                    <a:lnL w="12700" cmpd="sng">
                      <a:solidFill>
                        <a:srgbClr val="333399"/>
                      </a:solidFill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7,291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38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38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333399"/>
                      </a:solidFill>
                    </a:lnR>
                    <a:lnT w="12700" cmpd="sng">
                      <a:solidFill>
                        <a:srgbClr val="333399"/>
                      </a:solidFill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</a:tr>
              <a:tr h="223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 Call Hours 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7PM-7AM CT &amp; </a:t>
                      </a:r>
                      <a:r>
                        <a:rPr lang="en-US" sz="14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wknds</a:t>
                      </a: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38" marB="0" anchor="b">
                    <a:lnL w="12700" cmpd="sng">
                      <a:solidFill>
                        <a:srgbClr val="333399"/>
                      </a:solidFill>
                    </a:lnL>
                    <a:lnR w="12700" cmpd="sng">
                      <a:solidFill>
                        <a:srgbClr val="333399"/>
                      </a:solidFill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38" marB="0" anchor="b">
                    <a:lnL w="12700" cmpd="sng">
                      <a:solidFill>
                        <a:srgbClr val="333399"/>
                      </a:solidFill>
                    </a:lnL>
                    <a:lnR w="12700" cmpd="sng">
                      <a:solidFill>
                        <a:srgbClr val="333399"/>
                      </a:solidFill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38" marB="0" anchor="b">
                    <a:lnL w="12700" cmpd="sng">
                      <a:solidFill>
                        <a:srgbClr val="333399"/>
                      </a:solidFill>
                    </a:lnL>
                    <a:lnR w="12700" cmpd="sng">
                      <a:solidFill>
                        <a:srgbClr val="333399"/>
                      </a:solidFill>
                    </a:lnR>
                    <a:lnT w="12700" cmpd="sng">
                      <a:solidFill>
                        <a:srgbClr val="333399"/>
                      </a:solidFill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23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38" marB="0" anchor="b">
                    <a:lnL w="12700" cmpd="sng">
                      <a:solidFill>
                        <a:srgbClr val="333399"/>
                      </a:solidFill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7,766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38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38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333399"/>
                      </a:solidFill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3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" name="TextBox 3"/>
          <p:cNvSpPr txBox="1"/>
          <p:nvPr/>
        </p:nvSpPr>
        <p:spPr>
          <a:xfrm>
            <a:off x="114049" y="1300331"/>
            <a:ext cx="4389120" cy="3810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smtClean="0"/>
              <a:t>Emails</a:t>
            </a:r>
            <a:endParaRPr lang="en-US" sz="2400" b="1" dirty="0"/>
          </a:p>
        </p:txBody>
      </p:sp>
      <p:sp>
        <p:nvSpPr>
          <p:cNvPr id="10" name="TextBox 3"/>
          <p:cNvSpPr txBox="1"/>
          <p:nvPr/>
        </p:nvSpPr>
        <p:spPr>
          <a:xfrm>
            <a:off x="4695674" y="1300331"/>
            <a:ext cx="4389120" cy="3810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smtClean="0"/>
              <a:t>Calls</a:t>
            </a:r>
            <a:endParaRPr lang="en-US" sz="2400" b="1" dirty="0"/>
          </a:p>
        </p:txBody>
      </p:sp>
      <p:pic>
        <p:nvPicPr>
          <p:cNvPr id="1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6" y="1801647"/>
            <a:ext cx="438912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71" y="1801647"/>
            <a:ext cx="438912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3"/>
          <p:cNvSpPr txBox="1"/>
          <p:nvPr/>
        </p:nvSpPr>
        <p:spPr>
          <a:xfrm>
            <a:off x="1911612" y="919331"/>
            <a:ext cx="5188227" cy="3810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smtClean="0"/>
              <a:t>Dec 2017 – Jan 2018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Help Desk – FAST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304A-433C-4B5B-A507-AD407BE4ED2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3" y="923342"/>
            <a:ext cx="8405562" cy="554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5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Help Desk – Unloads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304A-433C-4B5B-A507-AD407BE4ED2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7" y="1381042"/>
            <a:ext cx="8702629" cy="485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2166729" y="1601615"/>
            <a:ext cx="5188227" cy="3810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smtClean="0"/>
              <a:t>Unload Issues, Dec 2017 – Jan 2018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526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Improvements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304A-433C-4B5B-A507-AD407BE4ED2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Verify facility profiles nationally, including names, email addresses, phone numbers, hours of operation, drop ship hours, etc. [Feb 2018]</a:t>
            </a:r>
          </a:p>
          <a:p>
            <a:r>
              <a:rPr lang="en-US" dirty="0" smtClean="0"/>
              <a:t>Notify managers/employees of FAST issues [Feb 2018]</a:t>
            </a:r>
          </a:p>
          <a:p>
            <a:r>
              <a:rPr lang="en-US" dirty="0" smtClean="0"/>
              <a:t>Develop internal drop shipment dashboard [April 2018]</a:t>
            </a:r>
          </a:p>
          <a:p>
            <a:r>
              <a:rPr lang="en-US" dirty="0" smtClean="0"/>
              <a:t>Provide employee training/communications on common FAST issues [ongoing]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11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64998" y="3658641"/>
            <a:ext cx="8687801" cy="986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pitchFamily="34" charset="0"/>
              <a:buChar char="­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pitchFamily="34" charset="0"/>
              <a:buChar char="­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pitchFamily="34" charset="0"/>
              <a:buChar char="­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pitchFamily="34" charset="0"/>
              <a:buChar char="­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5000"/>
              <a:buFont typeface="Arial" pitchFamily="34" charset="0"/>
              <a:buChar char="­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43850" lvl="1" indent="0">
              <a:buNone/>
              <a:defRPr/>
            </a:pPr>
            <a:endParaRPr lang="en-US" sz="2136" b="1" dirty="0"/>
          </a:p>
          <a:p>
            <a:pPr marL="332887" lvl="1" indent="-332887">
              <a:buClr>
                <a:schemeClr val="tx1"/>
              </a:buClr>
              <a:defRPr/>
            </a:pPr>
            <a:endParaRPr lang="en-US" sz="1942" dirty="0"/>
          </a:p>
        </p:txBody>
      </p:sp>
      <p:pic>
        <p:nvPicPr>
          <p:cNvPr id="59397" name="Picture 8" descr="C:\Users\IBM_ADMIN\AppData\Local\Microsoft\Windows\Temporary Internet Files\Content.IE5\WM5QHQ7B\passe-compose-ou-imparfait-grammaire-bdf-1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38" y="2023417"/>
            <a:ext cx="5277104" cy="346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 txBox="1">
            <a:spLocks/>
          </p:cNvSpPr>
          <p:nvPr/>
        </p:nvSpPr>
        <p:spPr>
          <a:xfrm>
            <a:off x="2389908" y="18485"/>
            <a:ext cx="6754091" cy="688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04E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Questions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6671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2204703" y="1"/>
            <a:ext cx="6858368" cy="657726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Agenda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740" y="1122564"/>
            <a:ext cx="8228520" cy="5257800"/>
          </a:xfrm>
        </p:spPr>
        <p:txBody>
          <a:bodyPr>
            <a:normAutofit/>
          </a:bodyPr>
          <a:lstStyle/>
          <a:p>
            <a:pPr marL="231775" indent="-231775"/>
            <a:r>
              <a:rPr lang="en-US" b="1" dirty="0" smtClean="0">
                <a:solidFill>
                  <a:srgbClr val="000000"/>
                </a:solidFill>
              </a:rPr>
              <a:t>Delivery </a:t>
            </a:r>
            <a:r>
              <a:rPr lang="en-US" b="1" dirty="0">
                <a:solidFill>
                  <a:srgbClr val="000000"/>
                </a:solidFill>
              </a:rPr>
              <a:t>Operations</a:t>
            </a:r>
            <a:endParaRPr lang="en-US" dirty="0">
              <a:solidFill>
                <a:srgbClr val="000000"/>
              </a:solidFill>
            </a:endParaRPr>
          </a:p>
          <a:p>
            <a:pPr marL="231775" indent="-231775"/>
            <a:r>
              <a:rPr lang="en-US" b="1" dirty="0" smtClean="0"/>
              <a:t>FAST Update</a:t>
            </a:r>
          </a:p>
          <a:p>
            <a:pPr marL="231775" indent="-231775"/>
            <a:r>
              <a:rPr lang="en-US" b="1" dirty="0" smtClean="0">
                <a:solidFill>
                  <a:srgbClr val="000000"/>
                </a:solidFill>
              </a:rPr>
              <a:t>Question/Answer Period</a:t>
            </a:r>
          </a:p>
          <a:p>
            <a:pPr marL="231775" indent="-231775"/>
            <a:r>
              <a:rPr lang="en-US" b="1" dirty="0" smtClean="0">
                <a:solidFill>
                  <a:srgbClr val="000000"/>
                </a:solidFill>
              </a:rPr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26000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0" y="2473557"/>
            <a:ext cx="91440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Delivery Operations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9144000" cy="533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August 23, 2017</a:t>
            </a:r>
          </a:p>
        </p:txBody>
      </p:sp>
    </p:spTree>
    <p:extLst>
      <p:ext uri="{BB962C8B-B14F-4D97-AF65-F5344CB8AC3E}">
        <p14:creationId xmlns:p14="http://schemas.microsoft.com/office/powerpoint/2010/main" val="3402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 txBox="1">
            <a:spLocks/>
          </p:cNvSpPr>
          <p:nvPr/>
        </p:nvSpPr>
        <p:spPr>
          <a:xfrm>
            <a:off x="2389909" y="65083"/>
            <a:ext cx="6754091" cy="51637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04E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100" dirty="0"/>
              <a:t>Undeliverable as Addressed and Return to Sender Process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304A-433C-4B5B-A507-AD407BE4ED2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54800661"/>
              </p:ext>
            </p:extLst>
          </p:nvPr>
        </p:nvGraphicFramePr>
        <p:xfrm>
          <a:off x="208548" y="930442"/>
          <a:ext cx="8726905" cy="4034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64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3351" y="1011182"/>
            <a:ext cx="3867033" cy="372624"/>
          </a:xfrm>
          <a:prstGeom prst="rect">
            <a:avLst/>
          </a:prstGeom>
        </p:spPr>
        <p:txBody>
          <a:bodyPr wrap="square" lIns="48980" tIns="24490" rIns="48980" bIns="24490">
            <a:spAutoFit/>
          </a:bodyPr>
          <a:lstStyle/>
          <a:p>
            <a:pPr algn="r" defTabSz="685518"/>
            <a:r>
              <a:rPr lang="en-US" sz="21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Undeliverable as Addressed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84310189"/>
              </p:ext>
            </p:extLst>
          </p:nvPr>
        </p:nvGraphicFramePr>
        <p:xfrm>
          <a:off x="264695" y="922421"/>
          <a:ext cx="8630652" cy="5494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Placeholder 1"/>
          <p:cNvSpPr txBox="1">
            <a:spLocks/>
          </p:cNvSpPr>
          <p:nvPr/>
        </p:nvSpPr>
        <p:spPr>
          <a:xfrm>
            <a:off x="2389909" y="128426"/>
            <a:ext cx="6754091" cy="51637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04E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100" dirty="0"/>
              <a:t>Undeliverable as Addressed and Return to Sender Process</a:t>
            </a:r>
          </a:p>
        </p:txBody>
      </p:sp>
    </p:spTree>
    <p:extLst>
      <p:ext uri="{BB962C8B-B14F-4D97-AF65-F5344CB8AC3E}">
        <p14:creationId xmlns:p14="http://schemas.microsoft.com/office/powerpoint/2010/main" val="11703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 txBox="1">
            <a:spLocks/>
          </p:cNvSpPr>
          <p:nvPr/>
        </p:nvSpPr>
        <p:spPr>
          <a:xfrm>
            <a:off x="2389909" y="65022"/>
            <a:ext cx="6754091" cy="51637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04E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100" dirty="0"/>
              <a:t>Weighted Undeliverable as Addressed and Delivered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304A-433C-4B5B-A507-AD407BE4ED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16" y="868994"/>
            <a:ext cx="844320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Scanned UAA and Delivered to Same Address</a:t>
            </a:r>
          </a:p>
          <a:p>
            <a:r>
              <a:rPr lang="en-US" sz="20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16 FY18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92299"/>
              </p:ext>
            </p:extLst>
          </p:nvPr>
        </p:nvGraphicFramePr>
        <p:xfrm>
          <a:off x="332568" y="3580289"/>
          <a:ext cx="2506885" cy="840738"/>
        </p:xfrm>
        <a:graphic>
          <a:graphicData uri="http://schemas.openxmlformats.org/drawingml/2006/table">
            <a:tbl>
              <a:tblPr/>
              <a:tblGrid>
                <a:gridCol w="1723484"/>
                <a:gridCol w="783401"/>
              </a:tblGrid>
              <a:tr h="2802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City Carrier  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53.4%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802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Rural Carrier 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28.6%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802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Clerk         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10.3%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599844"/>
              </p:ext>
            </p:extLst>
          </p:nvPr>
        </p:nvGraphicFramePr>
        <p:xfrm>
          <a:off x="335516" y="1755322"/>
          <a:ext cx="2503937" cy="1610189"/>
        </p:xfrm>
        <a:graphic>
          <a:graphicData uri="http://schemas.openxmlformats.org/drawingml/2006/table">
            <a:tbl>
              <a:tblPr/>
              <a:tblGrid>
                <a:gridCol w="1721456"/>
                <a:gridCol w="782481"/>
              </a:tblGrid>
              <a:tr h="230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SATURDAY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10.1%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30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SUNDAY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3.2%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30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MONDAY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15.4%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30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TUESDAY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22.3%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30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WEDNESDAY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17.1%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30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THURSDAY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16.7%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30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FRIDAY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15.2%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53" y="1436753"/>
            <a:ext cx="2081040" cy="233626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016579" y="4712466"/>
            <a:ext cx="3670042" cy="1762344"/>
            <a:chOff x="3904184" y="3925117"/>
            <a:chExt cx="3600454" cy="1765432"/>
          </a:xfrm>
        </p:grpSpPr>
        <p:sp>
          <p:nvSpPr>
            <p:cNvPr id="11" name="Rounded Rectangle 10"/>
            <p:cNvSpPr/>
            <p:nvPr/>
          </p:nvSpPr>
          <p:spPr>
            <a:xfrm>
              <a:off x="3904184" y="3925117"/>
              <a:ext cx="3600454" cy="1765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955892" y="3976825"/>
              <a:ext cx="3497038" cy="1662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75" dirty="0">
                  <a:solidFill>
                    <a:prstClr val="white"/>
                  </a:solidFill>
                </a:rPr>
                <a:t>Small errors in the address will cause a carrier unfamiliar with the route to return a piece to the post office to allow a carrier experienced on the route to correct the error rather then return the package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83362" y="2623411"/>
            <a:ext cx="2918747" cy="1762342"/>
            <a:chOff x="7655857" y="3925117"/>
            <a:chExt cx="3600454" cy="1765432"/>
          </a:xfrm>
        </p:grpSpPr>
        <p:sp>
          <p:nvSpPr>
            <p:cNvPr id="14" name="Rounded Rectangle 13"/>
            <p:cNvSpPr/>
            <p:nvPr/>
          </p:nvSpPr>
          <p:spPr>
            <a:xfrm>
              <a:off x="7655857" y="3925117"/>
              <a:ext cx="3600454" cy="17654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7707565" y="3976825"/>
              <a:ext cx="3497038" cy="1662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75" dirty="0">
                  <a:solidFill>
                    <a:prstClr val="white"/>
                  </a:solidFill>
                </a:rPr>
                <a:t>Unfamiliar carriers sometimes cannot find an address in complex urban environments, or the customer does not have a house number so they return the piece to the post office and to obtain instructions for delivery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85" y="907181"/>
            <a:ext cx="2351150" cy="1584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538" y="3831296"/>
            <a:ext cx="3563731" cy="554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6975" y="4517946"/>
            <a:ext cx="3006824" cy="19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100" y="4162571"/>
            <a:ext cx="4723121" cy="2535008"/>
          </a:xfrm>
          <a:prstGeom prst="rect">
            <a:avLst/>
          </a:prstGeom>
        </p:spPr>
      </p:pic>
      <p:sp>
        <p:nvSpPr>
          <p:cNvPr id="19" name="Title Placeholder 1"/>
          <p:cNvSpPr txBox="1">
            <a:spLocks/>
          </p:cNvSpPr>
          <p:nvPr/>
        </p:nvSpPr>
        <p:spPr>
          <a:xfrm>
            <a:off x="2303764" y="81756"/>
            <a:ext cx="6754091" cy="51637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04E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/>
              <a:t>Reducing Scanning Errors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304A-433C-4B5B-A507-AD407BE4ED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838990793"/>
              </p:ext>
            </p:extLst>
          </p:nvPr>
        </p:nvGraphicFramePr>
        <p:xfrm>
          <a:off x="152917" y="1341419"/>
          <a:ext cx="5124935" cy="365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39" y="902642"/>
            <a:ext cx="2495282" cy="15838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03" y="2697970"/>
            <a:ext cx="1158928" cy="193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50" y="3453458"/>
            <a:ext cx="3453739" cy="1837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694" y="1106186"/>
            <a:ext cx="2287095" cy="1251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694" y="1771655"/>
            <a:ext cx="2920460" cy="1588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259" y="3453458"/>
            <a:ext cx="3409010" cy="1838234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728839928"/>
              </p:ext>
            </p:extLst>
          </p:nvPr>
        </p:nvGraphicFramePr>
        <p:xfrm>
          <a:off x="188259" y="1473712"/>
          <a:ext cx="3942870" cy="2109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1865" y="5340017"/>
            <a:ext cx="2726965" cy="1436339"/>
          </a:xfrm>
          <a:prstGeom prst="rect">
            <a:avLst/>
          </a:prstGeom>
        </p:spPr>
      </p:pic>
      <p:sp>
        <p:nvSpPr>
          <p:cNvPr id="11" name="Title Placeholder 1"/>
          <p:cNvSpPr txBox="1">
            <a:spLocks/>
          </p:cNvSpPr>
          <p:nvPr/>
        </p:nvSpPr>
        <p:spPr>
          <a:xfrm>
            <a:off x="2309698" y="65083"/>
            <a:ext cx="6754091" cy="51637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04E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/>
              <a:t>Training Initiatives</a:t>
            </a:r>
          </a:p>
        </p:txBody>
      </p:sp>
    </p:spTree>
    <p:extLst>
      <p:ext uri="{BB962C8B-B14F-4D97-AF65-F5344CB8AC3E}">
        <p14:creationId xmlns:p14="http://schemas.microsoft.com/office/powerpoint/2010/main" val="135991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 txBox="1">
            <a:spLocks/>
          </p:cNvSpPr>
          <p:nvPr/>
        </p:nvSpPr>
        <p:spPr>
          <a:xfrm>
            <a:off x="2389909" y="84462"/>
            <a:ext cx="6754091" cy="51637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04E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/>
              <a:t>3M – Missent, Missort and Missequence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304A-433C-4B5B-A507-AD407BE4ED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97239116"/>
              </p:ext>
            </p:extLst>
          </p:nvPr>
        </p:nvGraphicFramePr>
        <p:xfrm>
          <a:off x="217016" y="1082650"/>
          <a:ext cx="8443203" cy="445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41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20853</TotalTime>
  <Words>883</Words>
  <Application>Microsoft Office PowerPoint</Application>
  <PresentationFormat>On-screen Show (4:3)</PresentationFormat>
  <Paragraphs>176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Mail Prep &amp; Entry  Pre-MTAC Webinar </vt:lpstr>
      <vt:lpstr>Agenda</vt:lpstr>
      <vt:lpstr>Delivery Operations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Routing</vt:lpstr>
      <vt:lpstr>Summary</vt:lpstr>
      <vt:lpstr>FAST </vt:lpstr>
      <vt:lpstr>FAST Help Desk</vt:lpstr>
      <vt:lpstr>FAST Help Desk</vt:lpstr>
      <vt:lpstr>FAST Help Desk – FAST Issues</vt:lpstr>
      <vt:lpstr>FAST Help Desk – Unloads</vt:lpstr>
      <vt:lpstr>Planned Improvements</vt:lpstr>
      <vt:lpstr>PowerPoint Presentation</vt:lpstr>
    </vt:vector>
  </TitlesOfParts>
  <Company>US Postal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Flak, Don - West Columbia, SC</dc:creator>
  <cp:lastModifiedBy>Raymond, Tracy R - Washington, DC</cp:lastModifiedBy>
  <cp:revision>236</cp:revision>
  <cp:lastPrinted>2018-02-14T18:47:53Z</cp:lastPrinted>
  <dcterms:created xsi:type="dcterms:W3CDTF">2017-07-27T11:24:19Z</dcterms:created>
  <dcterms:modified xsi:type="dcterms:W3CDTF">2018-02-21T13:17:41Z</dcterms:modified>
</cp:coreProperties>
</file>